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3" r:id="rId5"/>
    <p:sldId id="264" r:id="rId6"/>
  </p:sldIdLst>
  <p:sldSz cx="49377600" cy="32918400"/>
  <p:notesSz cx="6858000" cy="9144000"/>
  <p:defaultTextStyle>
    <a:defPPr>
      <a:defRPr lang="en-US"/>
    </a:defPPr>
    <a:lvl1pPr marL="0" algn="l" defTabSz="3950208" rtl="0" eaLnBrk="1" latinLnBrk="0" hangingPunct="1">
      <a:defRPr sz="7776" kern="1200">
        <a:solidFill>
          <a:schemeClr val="tx1"/>
        </a:solidFill>
        <a:latin typeface="+mn-lt"/>
        <a:ea typeface="+mn-ea"/>
        <a:cs typeface="+mn-cs"/>
      </a:defRPr>
    </a:lvl1pPr>
    <a:lvl2pPr marL="1975104" algn="l" defTabSz="3950208" rtl="0" eaLnBrk="1" latinLnBrk="0" hangingPunct="1">
      <a:defRPr sz="7776" kern="1200">
        <a:solidFill>
          <a:schemeClr val="tx1"/>
        </a:solidFill>
        <a:latin typeface="+mn-lt"/>
        <a:ea typeface="+mn-ea"/>
        <a:cs typeface="+mn-cs"/>
      </a:defRPr>
    </a:lvl2pPr>
    <a:lvl3pPr marL="3950208" algn="l" defTabSz="3950208" rtl="0" eaLnBrk="1" latinLnBrk="0" hangingPunct="1">
      <a:defRPr sz="7776" kern="1200">
        <a:solidFill>
          <a:schemeClr val="tx1"/>
        </a:solidFill>
        <a:latin typeface="+mn-lt"/>
        <a:ea typeface="+mn-ea"/>
        <a:cs typeface="+mn-cs"/>
      </a:defRPr>
    </a:lvl3pPr>
    <a:lvl4pPr marL="5925312" algn="l" defTabSz="3950208" rtl="0" eaLnBrk="1" latinLnBrk="0" hangingPunct="1">
      <a:defRPr sz="7776" kern="1200">
        <a:solidFill>
          <a:schemeClr val="tx1"/>
        </a:solidFill>
        <a:latin typeface="+mn-lt"/>
        <a:ea typeface="+mn-ea"/>
        <a:cs typeface="+mn-cs"/>
      </a:defRPr>
    </a:lvl4pPr>
    <a:lvl5pPr marL="7900416" algn="l" defTabSz="3950208" rtl="0" eaLnBrk="1" latinLnBrk="0" hangingPunct="1">
      <a:defRPr sz="7776" kern="1200">
        <a:solidFill>
          <a:schemeClr val="tx1"/>
        </a:solidFill>
        <a:latin typeface="+mn-lt"/>
        <a:ea typeface="+mn-ea"/>
        <a:cs typeface="+mn-cs"/>
      </a:defRPr>
    </a:lvl5pPr>
    <a:lvl6pPr marL="9875520" algn="l" defTabSz="3950208" rtl="0" eaLnBrk="1" latinLnBrk="0" hangingPunct="1">
      <a:defRPr sz="7776" kern="1200">
        <a:solidFill>
          <a:schemeClr val="tx1"/>
        </a:solidFill>
        <a:latin typeface="+mn-lt"/>
        <a:ea typeface="+mn-ea"/>
        <a:cs typeface="+mn-cs"/>
      </a:defRPr>
    </a:lvl6pPr>
    <a:lvl7pPr marL="11850624" algn="l" defTabSz="3950208" rtl="0" eaLnBrk="1" latinLnBrk="0" hangingPunct="1">
      <a:defRPr sz="7776" kern="1200">
        <a:solidFill>
          <a:schemeClr val="tx1"/>
        </a:solidFill>
        <a:latin typeface="+mn-lt"/>
        <a:ea typeface="+mn-ea"/>
        <a:cs typeface="+mn-cs"/>
      </a:defRPr>
    </a:lvl7pPr>
    <a:lvl8pPr marL="13825728" algn="l" defTabSz="3950208" rtl="0" eaLnBrk="1" latinLnBrk="0" hangingPunct="1">
      <a:defRPr sz="7776" kern="1200">
        <a:solidFill>
          <a:schemeClr val="tx1"/>
        </a:solidFill>
        <a:latin typeface="+mn-lt"/>
        <a:ea typeface="+mn-ea"/>
        <a:cs typeface="+mn-cs"/>
      </a:defRPr>
    </a:lvl8pPr>
    <a:lvl9pPr marL="15800832" algn="l" defTabSz="3950208" rtl="0" eaLnBrk="1" latinLnBrk="0" hangingPunct="1">
      <a:defRPr sz="777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555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FF00"/>
    <a:srgbClr val="800080"/>
    <a:srgbClr val="008000"/>
    <a:srgbClr val="D5BB8D"/>
    <a:srgbClr val="B68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E6C43A-881C-4356-8DA5-DB90BF7B76A4}" v="11" dt="2024-10-23T03:19:41.5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74"/>
  </p:normalViewPr>
  <p:slideViewPr>
    <p:cSldViewPr snapToGrid="0" snapToObjects="1" showGuides="1">
      <p:cViewPr>
        <p:scale>
          <a:sx n="23" d="100"/>
          <a:sy n="23" d="100"/>
        </p:scale>
        <p:origin x="1230" y="102"/>
      </p:cViewPr>
      <p:guideLst>
        <p:guide orient="horz" pos="10368"/>
        <p:guide pos="155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yatt, Jacob E CDT 2025" userId="8b9d417a-8c46-4136-87d3-9b6e2d7ca5cb" providerId="ADAL" clId="{45E6C43A-881C-4356-8DA5-DB90BF7B76A4}"/>
    <pc:docChg chg="custSel addSld delSld modSld">
      <pc:chgData name="Hyatt, Jacob E CDT 2025" userId="8b9d417a-8c46-4136-87d3-9b6e2d7ca5cb" providerId="ADAL" clId="{45E6C43A-881C-4356-8DA5-DB90BF7B76A4}" dt="2024-10-23T03:19:48.833" v="219" actId="20577"/>
      <pc:docMkLst>
        <pc:docMk/>
      </pc:docMkLst>
      <pc:sldChg chg="addSp delSp modSp mod">
        <pc:chgData name="Hyatt, Jacob E CDT 2025" userId="8b9d417a-8c46-4136-87d3-9b6e2d7ca5cb" providerId="ADAL" clId="{45E6C43A-881C-4356-8DA5-DB90BF7B76A4}" dt="2024-10-23T03:19:48.833" v="219" actId="20577"/>
        <pc:sldMkLst>
          <pc:docMk/>
          <pc:sldMk cId="4271090495" sldId="263"/>
        </pc:sldMkLst>
        <pc:spChg chg="add mod">
          <ac:chgData name="Hyatt, Jacob E CDT 2025" userId="8b9d417a-8c46-4136-87d3-9b6e2d7ca5cb" providerId="ADAL" clId="{45E6C43A-881C-4356-8DA5-DB90BF7B76A4}" dt="2024-10-23T03:19:28.812" v="186" actId="20577"/>
          <ac:spMkLst>
            <pc:docMk/>
            <pc:sldMk cId="4271090495" sldId="263"/>
            <ac:spMk id="8" creationId="{788A278E-7E5E-C726-299C-712A8B8B8DAA}"/>
          </ac:spMkLst>
        </pc:spChg>
        <pc:spChg chg="mod">
          <ac:chgData name="Hyatt, Jacob E CDT 2025" userId="8b9d417a-8c46-4136-87d3-9b6e2d7ca5cb" providerId="ADAL" clId="{45E6C43A-881C-4356-8DA5-DB90BF7B76A4}" dt="2024-10-23T03:18:34.820" v="102" actId="20577"/>
          <ac:spMkLst>
            <pc:docMk/>
            <pc:sldMk cId="4271090495" sldId="263"/>
            <ac:spMk id="9" creationId="{032B5D68-F596-6895-83EA-CDDB88B713F8}"/>
          </ac:spMkLst>
        </pc:spChg>
        <pc:spChg chg="add mod">
          <ac:chgData name="Hyatt, Jacob E CDT 2025" userId="8b9d417a-8c46-4136-87d3-9b6e2d7ca5cb" providerId="ADAL" clId="{45E6C43A-881C-4356-8DA5-DB90BF7B76A4}" dt="2024-10-23T03:19:38.072" v="196" actId="20577"/>
          <ac:spMkLst>
            <pc:docMk/>
            <pc:sldMk cId="4271090495" sldId="263"/>
            <ac:spMk id="11" creationId="{C6B8B8F3-E4ED-05F9-568B-6BC2F573D70D}"/>
          </ac:spMkLst>
        </pc:spChg>
        <pc:spChg chg="add mod">
          <ac:chgData name="Hyatt, Jacob E CDT 2025" userId="8b9d417a-8c46-4136-87d3-9b6e2d7ca5cb" providerId="ADAL" clId="{45E6C43A-881C-4356-8DA5-DB90BF7B76A4}" dt="2024-10-23T03:19:48.833" v="219" actId="20577"/>
          <ac:spMkLst>
            <pc:docMk/>
            <pc:sldMk cId="4271090495" sldId="263"/>
            <ac:spMk id="14" creationId="{7CCD831B-B910-F77C-93EC-214BF3CD61C2}"/>
          </ac:spMkLst>
        </pc:spChg>
        <pc:spChg chg="mod">
          <ac:chgData name="Hyatt, Jacob E CDT 2025" userId="8b9d417a-8c46-4136-87d3-9b6e2d7ca5cb" providerId="ADAL" clId="{45E6C43A-881C-4356-8DA5-DB90BF7B76A4}" dt="2024-10-23T03:18:44.087" v="106" actId="20577"/>
          <ac:spMkLst>
            <pc:docMk/>
            <pc:sldMk cId="4271090495" sldId="263"/>
            <ac:spMk id="19" creationId="{A9F2CDAB-07F6-0FF6-E338-DD30EFDBECF9}"/>
          </ac:spMkLst>
        </pc:spChg>
        <pc:spChg chg="mod">
          <ac:chgData name="Hyatt, Jacob E CDT 2025" userId="8b9d417a-8c46-4136-87d3-9b6e2d7ca5cb" providerId="ADAL" clId="{45E6C43A-881C-4356-8DA5-DB90BF7B76A4}" dt="2024-10-23T03:19:04.027" v="150" actId="20577"/>
          <ac:spMkLst>
            <pc:docMk/>
            <pc:sldMk cId="4271090495" sldId="263"/>
            <ac:spMk id="21" creationId="{2476C673-8694-5905-0D78-96E613753E7B}"/>
          </ac:spMkLst>
        </pc:spChg>
        <pc:spChg chg="mod">
          <ac:chgData name="Hyatt, Jacob E CDT 2025" userId="8b9d417a-8c46-4136-87d3-9b6e2d7ca5cb" providerId="ADAL" clId="{45E6C43A-881C-4356-8DA5-DB90BF7B76A4}" dt="2024-10-23T03:19:10.011" v="169" actId="20577"/>
          <ac:spMkLst>
            <pc:docMk/>
            <pc:sldMk cId="4271090495" sldId="263"/>
            <ac:spMk id="23" creationId="{6B3CE680-4FE0-E896-4015-6D72610E01D7}"/>
          </ac:spMkLst>
        </pc:spChg>
        <pc:spChg chg="mod">
          <ac:chgData name="Hyatt, Jacob E CDT 2025" userId="8b9d417a-8c46-4136-87d3-9b6e2d7ca5cb" providerId="ADAL" clId="{45E6C43A-881C-4356-8DA5-DB90BF7B76A4}" dt="2024-10-23T03:14:51.072" v="22" actId="6549"/>
          <ac:spMkLst>
            <pc:docMk/>
            <pc:sldMk cId="4271090495" sldId="263"/>
            <ac:spMk id="27" creationId="{7C5400F0-03EC-D1EA-CB29-EFA0B571A4CE}"/>
          </ac:spMkLst>
        </pc:spChg>
        <pc:spChg chg="mod">
          <ac:chgData name="Hyatt, Jacob E CDT 2025" userId="8b9d417a-8c46-4136-87d3-9b6e2d7ca5cb" providerId="ADAL" clId="{45E6C43A-881C-4356-8DA5-DB90BF7B76A4}" dt="2024-10-23T03:14:05.236" v="20" actId="20577"/>
          <ac:spMkLst>
            <pc:docMk/>
            <pc:sldMk cId="4271090495" sldId="263"/>
            <ac:spMk id="53" creationId="{C2F33512-AE4D-AC4E-B665-55E1A98A355E}"/>
          </ac:spMkLst>
        </pc:spChg>
        <pc:spChg chg="del">
          <ac:chgData name="Hyatt, Jacob E CDT 2025" userId="8b9d417a-8c46-4136-87d3-9b6e2d7ca5cb" providerId="ADAL" clId="{45E6C43A-881C-4356-8DA5-DB90BF7B76A4}" dt="2024-10-23T03:15:42.031" v="31" actId="478"/>
          <ac:spMkLst>
            <pc:docMk/>
            <pc:sldMk cId="4271090495" sldId="263"/>
            <ac:spMk id="1032" creationId="{DB8B7BF3-D2A7-11DF-A562-134456E7F0F0}"/>
          </ac:spMkLst>
        </pc:spChg>
        <pc:spChg chg="del">
          <ac:chgData name="Hyatt, Jacob E CDT 2025" userId="8b9d417a-8c46-4136-87d3-9b6e2d7ca5cb" providerId="ADAL" clId="{45E6C43A-881C-4356-8DA5-DB90BF7B76A4}" dt="2024-10-23T03:15:42.031" v="31" actId="478"/>
          <ac:spMkLst>
            <pc:docMk/>
            <pc:sldMk cId="4271090495" sldId="263"/>
            <ac:spMk id="1033" creationId="{74C33C30-AF83-DB99-BF0C-056463B7A752}"/>
          </ac:spMkLst>
        </pc:spChg>
        <pc:spChg chg="del">
          <ac:chgData name="Hyatt, Jacob E CDT 2025" userId="8b9d417a-8c46-4136-87d3-9b6e2d7ca5cb" providerId="ADAL" clId="{45E6C43A-881C-4356-8DA5-DB90BF7B76A4}" dt="2024-10-23T03:15:42.031" v="31" actId="478"/>
          <ac:spMkLst>
            <pc:docMk/>
            <pc:sldMk cId="4271090495" sldId="263"/>
            <ac:spMk id="1034" creationId="{D006BF96-9758-B17A-E6A7-10833A2654A1}"/>
          </ac:spMkLst>
        </pc:spChg>
        <pc:spChg chg="del">
          <ac:chgData name="Hyatt, Jacob E CDT 2025" userId="8b9d417a-8c46-4136-87d3-9b6e2d7ca5cb" providerId="ADAL" clId="{45E6C43A-881C-4356-8DA5-DB90BF7B76A4}" dt="2024-10-23T03:15:42.031" v="31" actId="478"/>
          <ac:spMkLst>
            <pc:docMk/>
            <pc:sldMk cId="4271090495" sldId="263"/>
            <ac:spMk id="1035" creationId="{0B39FD1D-365A-2E05-7699-599C36348DA1}"/>
          </ac:spMkLst>
        </pc:spChg>
        <pc:spChg chg="del">
          <ac:chgData name="Hyatt, Jacob E CDT 2025" userId="8b9d417a-8c46-4136-87d3-9b6e2d7ca5cb" providerId="ADAL" clId="{45E6C43A-881C-4356-8DA5-DB90BF7B76A4}" dt="2024-10-23T03:15:39.487" v="30" actId="478"/>
          <ac:spMkLst>
            <pc:docMk/>
            <pc:sldMk cId="4271090495" sldId="263"/>
            <ac:spMk id="1036" creationId="{5770FE48-6228-B436-E925-8444B07C0BFF}"/>
          </ac:spMkLst>
        </pc:spChg>
        <pc:spChg chg="del">
          <ac:chgData name="Hyatt, Jacob E CDT 2025" userId="8b9d417a-8c46-4136-87d3-9b6e2d7ca5cb" providerId="ADAL" clId="{45E6C43A-881C-4356-8DA5-DB90BF7B76A4}" dt="2024-10-23T03:15:39.487" v="30" actId="478"/>
          <ac:spMkLst>
            <pc:docMk/>
            <pc:sldMk cId="4271090495" sldId="263"/>
            <ac:spMk id="1037" creationId="{474AEDC3-FAC3-CD3A-CA61-91B542DAD893}"/>
          </ac:spMkLst>
        </pc:spChg>
        <pc:spChg chg="del">
          <ac:chgData name="Hyatt, Jacob E CDT 2025" userId="8b9d417a-8c46-4136-87d3-9b6e2d7ca5cb" providerId="ADAL" clId="{45E6C43A-881C-4356-8DA5-DB90BF7B76A4}" dt="2024-10-23T03:15:39.487" v="30" actId="478"/>
          <ac:spMkLst>
            <pc:docMk/>
            <pc:sldMk cId="4271090495" sldId="263"/>
            <ac:spMk id="1038" creationId="{FCFF7CD2-ED53-8096-694A-7A7A3055EDDC}"/>
          </ac:spMkLst>
        </pc:spChg>
        <pc:grpChg chg="del">
          <ac:chgData name="Hyatt, Jacob E CDT 2025" userId="8b9d417a-8c46-4136-87d3-9b6e2d7ca5cb" providerId="ADAL" clId="{45E6C43A-881C-4356-8DA5-DB90BF7B76A4}" dt="2024-10-23T03:14:52.727" v="23" actId="478"/>
          <ac:grpSpMkLst>
            <pc:docMk/>
            <pc:sldMk cId="4271090495" sldId="263"/>
            <ac:grpSpMk id="1043" creationId="{43C7391E-8AC4-D7D9-89E0-36BF9AE8033C}"/>
          </ac:grpSpMkLst>
        </pc:grpChg>
        <pc:grpChg chg="del">
          <ac:chgData name="Hyatt, Jacob E CDT 2025" userId="8b9d417a-8c46-4136-87d3-9b6e2d7ca5cb" providerId="ADAL" clId="{45E6C43A-881C-4356-8DA5-DB90BF7B76A4}" dt="2024-10-23T03:14:55.936" v="25" actId="478"/>
          <ac:grpSpMkLst>
            <pc:docMk/>
            <pc:sldMk cId="4271090495" sldId="263"/>
            <ac:grpSpMk id="1044" creationId="{1DB14C70-9018-7BCF-8188-2EA86BB7CEB0}"/>
          </ac:grpSpMkLst>
        </pc:grpChg>
        <pc:grpChg chg="del">
          <ac:chgData name="Hyatt, Jacob E CDT 2025" userId="8b9d417a-8c46-4136-87d3-9b6e2d7ca5cb" providerId="ADAL" clId="{45E6C43A-881C-4356-8DA5-DB90BF7B76A4}" dt="2024-10-23T03:13:48.365" v="0" actId="478"/>
          <ac:grpSpMkLst>
            <pc:docMk/>
            <pc:sldMk cId="4271090495" sldId="263"/>
            <ac:grpSpMk id="1045" creationId="{2E57453F-790E-1EE5-FC0C-BFB673FEDA23}"/>
          </ac:grpSpMkLst>
        </pc:grpChg>
        <pc:picChg chg="add del mod">
          <ac:chgData name="Hyatt, Jacob E CDT 2025" userId="8b9d417a-8c46-4136-87d3-9b6e2d7ca5cb" providerId="ADAL" clId="{45E6C43A-881C-4356-8DA5-DB90BF7B76A4}" dt="2024-10-23T03:15:58.748" v="35" actId="478"/>
          <ac:picMkLst>
            <pc:docMk/>
            <pc:sldMk cId="4271090495" sldId="263"/>
            <ac:picMk id="4" creationId="{E1655D34-8C3E-EB50-5518-6D6A62FF2FF2}"/>
          </ac:picMkLst>
        </pc:picChg>
        <pc:picChg chg="add mod">
          <ac:chgData name="Hyatt, Jacob E CDT 2025" userId="8b9d417a-8c46-4136-87d3-9b6e2d7ca5cb" providerId="ADAL" clId="{45E6C43A-881C-4356-8DA5-DB90BF7B76A4}" dt="2024-10-23T03:17:35.294" v="46" actId="1076"/>
          <ac:picMkLst>
            <pc:docMk/>
            <pc:sldMk cId="4271090495" sldId="263"/>
            <ac:picMk id="5" creationId="{56953D15-D2C7-082A-F0F9-D98988D78DFA}"/>
          </ac:picMkLst>
        </pc:picChg>
        <pc:picChg chg="add mod">
          <ac:chgData name="Hyatt, Jacob E CDT 2025" userId="8b9d417a-8c46-4136-87d3-9b6e2d7ca5cb" providerId="ADAL" clId="{45E6C43A-881C-4356-8DA5-DB90BF7B76A4}" dt="2024-10-23T03:17:54.316" v="52" actId="1076"/>
          <ac:picMkLst>
            <pc:docMk/>
            <pc:sldMk cId="4271090495" sldId="263"/>
            <ac:picMk id="6" creationId="{10FDA372-0F20-0BB4-1288-32646F2642F8}"/>
          </ac:picMkLst>
        </pc:picChg>
        <pc:picChg chg="add mod">
          <ac:chgData name="Hyatt, Jacob E CDT 2025" userId="8b9d417a-8c46-4136-87d3-9b6e2d7ca5cb" providerId="ADAL" clId="{45E6C43A-881C-4356-8DA5-DB90BF7B76A4}" dt="2024-10-23T03:18:40.430" v="104" actId="1076"/>
          <ac:picMkLst>
            <pc:docMk/>
            <pc:sldMk cId="4271090495" sldId="263"/>
            <ac:picMk id="7" creationId="{DFCA997E-6574-E1B6-FC93-4786ABF4D5E8}"/>
          </ac:picMkLst>
        </pc:picChg>
        <pc:picChg chg="del">
          <ac:chgData name="Hyatt, Jacob E CDT 2025" userId="8b9d417a-8c46-4136-87d3-9b6e2d7ca5cb" providerId="ADAL" clId="{45E6C43A-881C-4356-8DA5-DB90BF7B76A4}" dt="2024-10-23T03:14:46.592" v="21" actId="478"/>
          <ac:picMkLst>
            <pc:docMk/>
            <pc:sldMk cId="4271090495" sldId="263"/>
            <ac:picMk id="15" creationId="{AD77BB2A-A58B-9586-CDFF-85D3502F792A}"/>
          </ac:picMkLst>
        </pc:picChg>
        <pc:picChg chg="del">
          <ac:chgData name="Hyatt, Jacob E CDT 2025" userId="8b9d417a-8c46-4136-87d3-9b6e2d7ca5cb" providerId="ADAL" clId="{45E6C43A-881C-4356-8DA5-DB90BF7B76A4}" dt="2024-10-23T03:14:54.375" v="24" actId="478"/>
          <ac:picMkLst>
            <pc:docMk/>
            <pc:sldMk cId="4271090495" sldId="263"/>
            <ac:picMk id="31" creationId="{247E0D62-A5D6-2584-EB8C-30E567047692}"/>
          </ac:picMkLst>
        </pc:picChg>
        <pc:picChg chg="del">
          <ac:chgData name="Hyatt, Jacob E CDT 2025" userId="8b9d417a-8c46-4136-87d3-9b6e2d7ca5cb" providerId="ADAL" clId="{45E6C43A-881C-4356-8DA5-DB90BF7B76A4}" dt="2024-10-23T03:15:05.901" v="28" actId="478"/>
          <ac:picMkLst>
            <pc:docMk/>
            <pc:sldMk cId="4271090495" sldId="263"/>
            <ac:picMk id="40" creationId="{4BBFC88F-0760-BA6C-9C46-244AD7B4D3CF}"/>
          </ac:picMkLst>
        </pc:picChg>
        <pc:picChg chg="del">
          <ac:chgData name="Hyatt, Jacob E CDT 2025" userId="8b9d417a-8c46-4136-87d3-9b6e2d7ca5cb" providerId="ADAL" clId="{45E6C43A-881C-4356-8DA5-DB90BF7B76A4}" dt="2024-10-23T03:15:04.408" v="27" actId="478"/>
          <ac:picMkLst>
            <pc:docMk/>
            <pc:sldMk cId="4271090495" sldId="263"/>
            <ac:picMk id="41" creationId="{ED268B95-EA70-3A75-B549-00F740F238FF}"/>
          </ac:picMkLst>
        </pc:picChg>
        <pc:picChg chg="del">
          <ac:chgData name="Hyatt, Jacob E CDT 2025" userId="8b9d417a-8c46-4136-87d3-9b6e2d7ca5cb" providerId="ADAL" clId="{45E6C43A-881C-4356-8DA5-DB90BF7B76A4}" dt="2024-10-23T03:15:01.501" v="26" actId="478"/>
          <ac:picMkLst>
            <pc:docMk/>
            <pc:sldMk cId="4271090495" sldId="263"/>
            <ac:picMk id="42" creationId="{B106FADC-C272-FF06-9CD5-7D6964C8C189}"/>
          </ac:picMkLst>
        </pc:picChg>
        <pc:picChg chg="del">
          <ac:chgData name="Hyatt, Jacob E CDT 2025" userId="8b9d417a-8c46-4136-87d3-9b6e2d7ca5cb" providerId="ADAL" clId="{45E6C43A-881C-4356-8DA5-DB90BF7B76A4}" dt="2024-10-23T03:15:39.487" v="30" actId="478"/>
          <ac:picMkLst>
            <pc:docMk/>
            <pc:sldMk cId="4271090495" sldId="263"/>
            <ac:picMk id="44" creationId="{83377EF1-65B0-81A1-A7A7-10861923A04C}"/>
          </ac:picMkLst>
        </pc:picChg>
        <pc:cxnChg chg="del mod">
          <ac:chgData name="Hyatt, Jacob E CDT 2025" userId="8b9d417a-8c46-4136-87d3-9b6e2d7ca5cb" providerId="ADAL" clId="{45E6C43A-881C-4356-8DA5-DB90BF7B76A4}" dt="2024-10-23T03:15:39.487" v="30" actId="478"/>
          <ac:cxnSpMkLst>
            <pc:docMk/>
            <pc:sldMk cId="4271090495" sldId="263"/>
            <ac:cxnSpMk id="1040" creationId="{B8576016-0818-9936-67C5-7BE62B791C67}"/>
          </ac:cxnSpMkLst>
        </pc:cxnChg>
      </pc:sldChg>
      <pc:sldChg chg="add">
        <pc:chgData name="Hyatt, Jacob E CDT 2025" userId="8b9d417a-8c46-4136-87d3-9b6e2d7ca5cb" providerId="ADAL" clId="{45E6C43A-881C-4356-8DA5-DB90BF7B76A4}" dt="2024-10-23T03:15:28.601" v="29"/>
        <pc:sldMkLst>
          <pc:docMk/>
          <pc:sldMk cId="2267925528" sldId="264"/>
        </pc:sldMkLst>
      </pc:sldChg>
      <pc:sldChg chg="add del">
        <pc:chgData name="Hyatt, Jacob E CDT 2025" userId="8b9d417a-8c46-4136-87d3-9b6e2d7ca5cb" providerId="ADAL" clId="{45E6C43A-881C-4356-8DA5-DB90BF7B76A4}" dt="2024-10-23T03:15:48.604" v="33"/>
        <pc:sldMkLst>
          <pc:docMk/>
          <pc:sldMk cId="986623902" sldId="265"/>
        </pc:sldMkLst>
      </pc:sldChg>
    </pc:docChg>
  </pc:docChgLst>
  <pc:docChgLst>
    <pc:chgData name="Hyatt, Jacob E CDT 2025" userId="8b9d417a-8c46-4136-87d3-9b6e2d7ca5cb" providerId="ADAL" clId="{085F1840-DA9E-41D7-AA4B-C5594D178F42}"/>
    <pc:docChg chg="undo custSel addSld delSld modSld modMainMaster">
      <pc:chgData name="Hyatt, Jacob E CDT 2025" userId="8b9d417a-8c46-4136-87d3-9b6e2d7ca5cb" providerId="ADAL" clId="{085F1840-DA9E-41D7-AA4B-C5594D178F42}" dt="2024-04-29T16:46:52.635" v="925" actId="20577"/>
      <pc:docMkLst>
        <pc:docMk/>
      </pc:docMkLst>
      <pc:sldChg chg="del">
        <pc:chgData name="Hyatt, Jacob E CDT 2025" userId="8b9d417a-8c46-4136-87d3-9b6e2d7ca5cb" providerId="ADAL" clId="{085F1840-DA9E-41D7-AA4B-C5594D178F42}" dt="2024-04-25T01:04:32.079" v="6" actId="47"/>
        <pc:sldMkLst>
          <pc:docMk/>
          <pc:sldMk cId="2539882670" sldId="256"/>
        </pc:sldMkLst>
      </pc:sldChg>
      <pc:sldChg chg="del setBg">
        <pc:chgData name="Hyatt, Jacob E CDT 2025" userId="8b9d417a-8c46-4136-87d3-9b6e2d7ca5cb" providerId="ADAL" clId="{085F1840-DA9E-41D7-AA4B-C5594D178F42}" dt="2024-04-25T02:36:17.472" v="542" actId="47"/>
        <pc:sldMkLst>
          <pc:docMk/>
          <pc:sldMk cId="3489428408" sldId="257"/>
        </pc:sldMkLst>
      </pc:sldChg>
      <pc:sldChg chg="del setBg">
        <pc:chgData name="Hyatt, Jacob E CDT 2025" userId="8b9d417a-8c46-4136-87d3-9b6e2d7ca5cb" providerId="ADAL" clId="{085F1840-DA9E-41D7-AA4B-C5594D178F42}" dt="2024-04-25T02:36:12.917" v="540" actId="47"/>
        <pc:sldMkLst>
          <pc:docMk/>
          <pc:sldMk cId="2562600228" sldId="258"/>
        </pc:sldMkLst>
      </pc:sldChg>
      <pc:sldChg chg="del setBg">
        <pc:chgData name="Hyatt, Jacob E CDT 2025" userId="8b9d417a-8c46-4136-87d3-9b6e2d7ca5cb" providerId="ADAL" clId="{085F1840-DA9E-41D7-AA4B-C5594D178F42}" dt="2024-04-25T02:36:15.446" v="541" actId="47"/>
        <pc:sldMkLst>
          <pc:docMk/>
          <pc:sldMk cId="2303760787" sldId="259"/>
        </pc:sldMkLst>
      </pc:sldChg>
      <pc:sldChg chg="del setBg">
        <pc:chgData name="Hyatt, Jacob E CDT 2025" userId="8b9d417a-8c46-4136-87d3-9b6e2d7ca5cb" providerId="ADAL" clId="{085F1840-DA9E-41D7-AA4B-C5594D178F42}" dt="2024-04-25T02:36:11.362" v="538" actId="47"/>
        <pc:sldMkLst>
          <pc:docMk/>
          <pc:sldMk cId="2729670223" sldId="260"/>
        </pc:sldMkLst>
      </pc:sldChg>
      <pc:sldChg chg="del setBg">
        <pc:chgData name="Hyatt, Jacob E CDT 2025" userId="8b9d417a-8c46-4136-87d3-9b6e2d7ca5cb" providerId="ADAL" clId="{085F1840-DA9E-41D7-AA4B-C5594D178F42}" dt="2024-04-25T02:36:12.252" v="539" actId="47"/>
        <pc:sldMkLst>
          <pc:docMk/>
          <pc:sldMk cId="3694275555" sldId="261"/>
        </pc:sldMkLst>
      </pc:sldChg>
      <pc:sldChg chg="del">
        <pc:chgData name="Hyatt, Jacob E CDT 2025" userId="8b9d417a-8c46-4136-87d3-9b6e2d7ca5cb" providerId="ADAL" clId="{085F1840-DA9E-41D7-AA4B-C5594D178F42}" dt="2024-04-25T01:04:29.919" v="5" actId="47"/>
        <pc:sldMkLst>
          <pc:docMk/>
          <pc:sldMk cId="728793597" sldId="262"/>
        </pc:sldMkLst>
      </pc:sldChg>
      <pc:sldChg chg="addSp delSp modSp mod">
        <pc:chgData name="Hyatt, Jacob E CDT 2025" userId="8b9d417a-8c46-4136-87d3-9b6e2d7ca5cb" providerId="ADAL" clId="{085F1840-DA9E-41D7-AA4B-C5594D178F42}" dt="2024-04-29T16:46:52.635" v="925" actId="20577"/>
        <pc:sldMkLst>
          <pc:docMk/>
          <pc:sldMk cId="4271090495" sldId="263"/>
        </pc:sldMkLst>
        <pc:spChg chg="mod">
          <ac:chgData name="Hyatt, Jacob E CDT 2025" userId="8b9d417a-8c46-4136-87d3-9b6e2d7ca5cb" providerId="ADAL" clId="{085F1840-DA9E-41D7-AA4B-C5594D178F42}" dt="2024-04-25T01:04:37.930" v="7" actId="113"/>
          <ac:spMkLst>
            <pc:docMk/>
            <pc:sldMk cId="4271090495" sldId="263"/>
            <ac:spMk id="2" creationId="{8A3E9978-BF99-609A-F122-BF45B3A64710}"/>
          </ac:spMkLst>
        </pc:spChg>
        <pc:spChg chg="del topLvl">
          <ac:chgData name="Hyatt, Jacob E CDT 2025" userId="8b9d417a-8c46-4136-87d3-9b6e2d7ca5cb" providerId="ADAL" clId="{085F1840-DA9E-41D7-AA4B-C5594D178F42}" dt="2024-04-25T01:21:33.481" v="428" actId="478"/>
          <ac:spMkLst>
            <pc:docMk/>
            <pc:sldMk cId="4271090495" sldId="263"/>
            <ac:spMk id="6" creationId="{2B7B79DC-07CC-CBDC-3998-D63E2225A10B}"/>
          </ac:spMkLst>
        </pc:spChg>
        <pc:spChg chg="del">
          <ac:chgData name="Hyatt, Jacob E CDT 2025" userId="8b9d417a-8c46-4136-87d3-9b6e2d7ca5cb" providerId="ADAL" clId="{085F1840-DA9E-41D7-AA4B-C5594D178F42}" dt="2024-04-25T01:13:22.310" v="371" actId="478"/>
          <ac:spMkLst>
            <pc:docMk/>
            <pc:sldMk cId="4271090495" sldId="263"/>
            <ac:spMk id="7" creationId="{2DDE0436-8AA7-9CB6-C8CB-B03E3710292A}"/>
          </ac:spMkLst>
        </pc:spChg>
        <pc:spChg chg="del mod">
          <ac:chgData name="Hyatt, Jacob E CDT 2025" userId="8b9d417a-8c46-4136-87d3-9b6e2d7ca5cb" providerId="ADAL" clId="{085F1840-DA9E-41D7-AA4B-C5594D178F42}" dt="2024-04-25T02:47:28.420" v="660" actId="478"/>
          <ac:spMkLst>
            <pc:docMk/>
            <pc:sldMk cId="4271090495" sldId="263"/>
            <ac:spMk id="8" creationId="{072760AD-F2C9-BD5D-7B67-5E21EAD70D97}"/>
          </ac:spMkLst>
        </pc:spChg>
        <pc:spChg chg="mod">
          <ac:chgData name="Hyatt, Jacob E CDT 2025" userId="8b9d417a-8c46-4136-87d3-9b6e2d7ca5cb" providerId="ADAL" clId="{085F1840-DA9E-41D7-AA4B-C5594D178F42}" dt="2024-04-25T01:14:00.390" v="374" actId="14100"/>
          <ac:spMkLst>
            <pc:docMk/>
            <pc:sldMk cId="4271090495" sldId="263"/>
            <ac:spMk id="9" creationId="{032B5D68-F596-6895-83EA-CDDB88B713F8}"/>
          </ac:spMkLst>
        </pc:spChg>
        <pc:spChg chg="del">
          <ac:chgData name="Hyatt, Jacob E CDT 2025" userId="8b9d417a-8c46-4136-87d3-9b6e2d7ca5cb" providerId="ADAL" clId="{085F1840-DA9E-41D7-AA4B-C5594D178F42}" dt="2024-04-25T01:03:30.655" v="1" actId="478"/>
          <ac:spMkLst>
            <pc:docMk/>
            <pc:sldMk cId="4271090495" sldId="263"/>
            <ac:spMk id="16" creationId="{77EEA38E-6761-7621-8011-F295060B292E}"/>
          </ac:spMkLst>
        </pc:spChg>
        <pc:spChg chg="mod">
          <ac:chgData name="Hyatt, Jacob E CDT 2025" userId="8b9d417a-8c46-4136-87d3-9b6e2d7ca5cb" providerId="ADAL" clId="{085F1840-DA9E-41D7-AA4B-C5594D178F42}" dt="2024-04-25T01:12:29.159" v="366" actId="164"/>
          <ac:spMkLst>
            <pc:docMk/>
            <pc:sldMk cId="4271090495" sldId="263"/>
            <ac:spMk id="18" creationId="{CD7E2A60-DA97-5775-A819-50396F16919F}"/>
          </ac:spMkLst>
        </pc:spChg>
        <pc:spChg chg="mod">
          <ac:chgData name="Hyatt, Jacob E CDT 2025" userId="8b9d417a-8c46-4136-87d3-9b6e2d7ca5cb" providerId="ADAL" clId="{085F1840-DA9E-41D7-AA4B-C5594D178F42}" dt="2024-04-25T01:12:29.159" v="366" actId="164"/>
          <ac:spMkLst>
            <pc:docMk/>
            <pc:sldMk cId="4271090495" sldId="263"/>
            <ac:spMk id="19" creationId="{A9F2CDAB-07F6-0FF6-E338-DD30EFDBECF9}"/>
          </ac:spMkLst>
        </pc:spChg>
        <pc:spChg chg="mod">
          <ac:chgData name="Hyatt, Jacob E CDT 2025" userId="8b9d417a-8c46-4136-87d3-9b6e2d7ca5cb" providerId="ADAL" clId="{085F1840-DA9E-41D7-AA4B-C5594D178F42}" dt="2024-04-25T01:12:37.121" v="367" actId="164"/>
          <ac:spMkLst>
            <pc:docMk/>
            <pc:sldMk cId="4271090495" sldId="263"/>
            <ac:spMk id="20" creationId="{5E8C9DF1-7C63-BF8A-A285-BA934C1D91B7}"/>
          </ac:spMkLst>
        </pc:spChg>
        <pc:spChg chg="mod">
          <ac:chgData name="Hyatt, Jacob E CDT 2025" userId="8b9d417a-8c46-4136-87d3-9b6e2d7ca5cb" providerId="ADAL" clId="{085F1840-DA9E-41D7-AA4B-C5594D178F42}" dt="2024-04-25T01:12:37.121" v="367" actId="164"/>
          <ac:spMkLst>
            <pc:docMk/>
            <pc:sldMk cId="4271090495" sldId="263"/>
            <ac:spMk id="21" creationId="{2476C673-8694-5905-0D78-96E613753E7B}"/>
          </ac:spMkLst>
        </pc:spChg>
        <pc:spChg chg="mod">
          <ac:chgData name="Hyatt, Jacob E CDT 2025" userId="8b9d417a-8c46-4136-87d3-9b6e2d7ca5cb" providerId="ADAL" clId="{085F1840-DA9E-41D7-AA4B-C5594D178F42}" dt="2024-04-25T01:12:43.451" v="368" actId="164"/>
          <ac:spMkLst>
            <pc:docMk/>
            <pc:sldMk cId="4271090495" sldId="263"/>
            <ac:spMk id="22" creationId="{6A302DAD-BE49-DBBE-5A50-65C831758548}"/>
          </ac:spMkLst>
        </pc:spChg>
        <pc:spChg chg="mod">
          <ac:chgData name="Hyatt, Jacob E CDT 2025" userId="8b9d417a-8c46-4136-87d3-9b6e2d7ca5cb" providerId="ADAL" clId="{085F1840-DA9E-41D7-AA4B-C5594D178F42}" dt="2024-04-25T01:12:43.451" v="368" actId="164"/>
          <ac:spMkLst>
            <pc:docMk/>
            <pc:sldMk cId="4271090495" sldId="263"/>
            <ac:spMk id="23" creationId="{6B3CE680-4FE0-E896-4015-6D72610E01D7}"/>
          </ac:spMkLst>
        </pc:spChg>
        <pc:spChg chg="del">
          <ac:chgData name="Hyatt, Jacob E CDT 2025" userId="8b9d417a-8c46-4136-87d3-9b6e2d7ca5cb" providerId="ADAL" clId="{085F1840-DA9E-41D7-AA4B-C5594D178F42}" dt="2024-04-25T01:03:34.077" v="2" actId="478"/>
          <ac:spMkLst>
            <pc:docMk/>
            <pc:sldMk cId="4271090495" sldId="263"/>
            <ac:spMk id="24" creationId="{7E20BA63-11E5-C878-FC3F-3F9248CD2E31}"/>
          </ac:spMkLst>
        </pc:spChg>
        <pc:spChg chg="del">
          <ac:chgData name="Hyatt, Jacob E CDT 2025" userId="8b9d417a-8c46-4136-87d3-9b6e2d7ca5cb" providerId="ADAL" clId="{085F1840-DA9E-41D7-AA4B-C5594D178F42}" dt="2024-04-25T01:26:57.815" v="476" actId="478"/>
          <ac:spMkLst>
            <pc:docMk/>
            <pc:sldMk cId="4271090495" sldId="263"/>
            <ac:spMk id="25" creationId="{31256D84-D857-15C4-A941-17EB2374C4A1}"/>
          </ac:spMkLst>
        </pc:spChg>
        <pc:spChg chg="add mod">
          <ac:chgData name="Hyatt, Jacob E CDT 2025" userId="8b9d417a-8c46-4136-87d3-9b6e2d7ca5cb" providerId="ADAL" clId="{085F1840-DA9E-41D7-AA4B-C5594D178F42}" dt="2024-04-25T03:03:38.509" v="839" actId="164"/>
          <ac:spMkLst>
            <pc:docMk/>
            <pc:sldMk cId="4271090495" sldId="263"/>
            <ac:spMk id="27" creationId="{7C5400F0-03EC-D1EA-CB29-EFA0B571A4CE}"/>
          </ac:spMkLst>
        </pc:spChg>
        <pc:spChg chg="add del mod">
          <ac:chgData name="Hyatt, Jacob E CDT 2025" userId="8b9d417a-8c46-4136-87d3-9b6e2d7ca5cb" providerId="ADAL" clId="{085F1840-DA9E-41D7-AA4B-C5594D178F42}" dt="2024-04-25T01:19:14.303" v="421" actId="478"/>
          <ac:spMkLst>
            <pc:docMk/>
            <pc:sldMk cId="4271090495" sldId="263"/>
            <ac:spMk id="36" creationId="{E14E2D26-CE9D-DF77-3E12-00780A97326F}"/>
          </ac:spMkLst>
        </pc:spChg>
        <pc:spChg chg="add del mod">
          <ac:chgData name="Hyatt, Jacob E CDT 2025" userId="8b9d417a-8c46-4136-87d3-9b6e2d7ca5cb" providerId="ADAL" clId="{085F1840-DA9E-41D7-AA4B-C5594D178F42}" dt="2024-04-25T01:19:20.346" v="423" actId="478"/>
          <ac:spMkLst>
            <pc:docMk/>
            <pc:sldMk cId="4271090495" sldId="263"/>
            <ac:spMk id="37" creationId="{23C69F35-4D06-3013-CFFD-FFFE1B006221}"/>
          </ac:spMkLst>
        </pc:spChg>
        <pc:spChg chg="add del mod">
          <ac:chgData name="Hyatt, Jacob E CDT 2025" userId="8b9d417a-8c46-4136-87d3-9b6e2d7ca5cb" providerId="ADAL" clId="{085F1840-DA9E-41D7-AA4B-C5594D178F42}" dt="2024-04-25T01:19:17.944" v="422" actId="478"/>
          <ac:spMkLst>
            <pc:docMk/>
            <pc:sldMk cId="4271090495" sldId="263"/>
            <ac:spMk id="38" creationId="{5C0853AA-2DF0-8728-7583-CE3BEF091EE7}"/>
          </ac:spMkLst>
        </pc:spChg>
        <pc:spChg chg="add del mod">
          <ac:chgData name="Hyatt, Jacob E CDT 2025" userId="8b9d417a-8c46-4136-87d3-9b6e2d7ca5cb" providerId="ADAL" clId="{085F1840-DA9E-41D7-AA4B-C5594D178F42}" dt="2024-04-25T02:47:26.422" v="659" actId="478"/>
          <ac:spMkLst>
            <pc:docMk/>
            <pc:sldMk cId="4271090495" sldId="263"/>
            <ac:spMk id="48" creationId="{4FF0D030-4052-47D8-6B76-4AEBD989B961}"/>
          </ac:spMkLst>
        </pc:spChg>
        <pc:spChg chg="add mod">
          <ac:chgData name="Hyatt, Jacob E CDT 2025" userId="8b9d417a-8c46-4136-87d3-9b6e2d7ca5cb" providerId="ADAL" clId="{085F1840-DA9E-41D7-AA4B-C5594D178F42}" dt="2024-04-25T02:45:35.145" v="651" actId="1076"/>
          <ac:spMkLst>
            <pc:docMk/>
            <pc:sldMk cId="4271090495" sldId="263"/>
            <ac:spMk id="50" creationId="{28652D65-D59F-8840-6104-0DE2EF3B664B}"/>
          </ac:spMkLst>
        </pc:spChg>
        <pc:spChg chg="add mod">
          <ac:chgData name="Hyatt, Jacob E CDT 2025" userId="8b9d417a-8c46-4136-87d3-9b6e2d7ca5cb" providerId="ADAL" clId="{085F1840-DA9E-41D7-AA4B-C5594D178F42}" dt="2024-04-25T03:07:55.650" v="878" actId="20577"/>
          <ac:spMkLst>
            <pc:docMk/>
            <pc:sldMk cId="4271090495" sldId="263"/>
            <ac:spMk id="51" creationId="{2C74BF5B-AD16-5E43-AC58-1DDF5D5BD560}"/>
          </ac:spMkLst>
        </pc:spChg>
        <pc:spChg chg="add mod">
          <ac:chgData name="Hyatt, Jacob E CDT 2025" userId="8b9d417a-8c46-4136-87d3-9b6e2d7ca5cb" providerId="ADAL" clId="{085F1840-DA9E-41D7-AA4B-C5594D178F42}" dt="2024-04-25T03:08:16.990" v="900" actId="20577"/>
          <ac:spMkLst>
            <pc:docMk/>
            <pc:sldMk cId="4271090495" sldId="263"/>
            <ac:spMk id="52" creationId="{D1B9AE46-34B3-0AD4-157F-9E3AA6408D0B}"/>
          </ac:spMkLst>
        </pc:spChg>
        <pc:spChg chg="add mod">
          <ac:chgData name="Hyatt, Jacob E CDT 2025" userId="8b9d417a-8c46-4136-87d3-9b6e2d7ca5cb" providerId="ADAL" clId="{085F1840-DA9E-41D7-AA4B-C5594D178F42}" dt="2024-04-25T03:07:38.527" v="863" actId="1076"/>
          <ac:spMkLst>
            <pc:docMk/>
            <pc:sldMk cId="4271090495" sldId="263"/>
            <ac:spMk id="53" creationId="{C2F33512-AE4D-AC4E-B665-55E1A98A355E}"/>
          </ac:spMkLst>
        </pc:spChg>
        <pc:spChg chg="add mod">
          <ac:chgData name="Hyatt, Jacob E CDT 2025" userId="8b9d417a-8c46-4136-87d3-9b6e2d7ca5cb" providerId="ADAL" clId="{085F1840-DA9E-41D7-AA4B-C5594D178F42}" dt="2024-04-25T03:04:00.293" v="841" actId="164"/>
          <ac:spMkLst>
            <pc:docMk/>
            <pc:sldMk cId="4271090495" sldId="263"/>
            <ac:spMk id="56" creationId="{BF440D55-1D68-D20E-C43C-6A626BF64D8D}"/>
          </ac:spMkLst>
        </pc:spChg>
        <pc:spChg chg="add mod">
          <ac:chgData name="Hyatt, Jacob E CDT 2025" userId="8b9d417a-8c46-4136-87d3-9b6e2d7ca5cb" providerId="ADAL" clId="{085F1840-DA9E-41D7-AA4B-C5594D178F42}" dt="2024-04-25T02:48:32.646" v="671"/>
          <ac:spMkLst>
            <pc:docMk/>
            <pc:sldMk cId="4271090495" sldId="263"/>
            <ac:spMk id="57" creationId="{C35CC423-E465-3349-2103-BCAE9B85357B}"/>
          </ac:spMkLst>
        </pc:spChg>
        <pc:spChg chg="add mod">
          <ac:chgData name="Hyatt, Jacob E CDT 2025" userId="8b9d417a-8c46-4136-87d3-9b6e2d7ca5cb" providerId="ADAL" clId="{085F1840-DA9E-41D7-AA4B-C5594D178F42}" dt="2024-04-25T02:48:32.646" v="671"/>
          <ac:spMkLst>
            <pc:docMk/>
            <pc:sldMk cId="4271090495" sldId="263"/>
            <ac:spMk id="60" creationId="{EC794B33-B17F-5FD2-9062-AA08F640A3BC}"/>
          </ac:spMkLst>
        </pc:spChg>
        <pc:spChg chg="add mod">
          <ac:chgData name="Hyatt, Jacob E CDT 2025" userId="8b9d417a-8c46-4136-87d3-9b6e2d7ca5cb" providerId="ADAL" clId="{085F1840-DA9E-41D7-AA4B-C5594D178F42}" dt="2024-04-25T03:03:54.508" v="840" actId="164"/>
          <ac:spMkLst>
            <pc:docMk/>
            <pc:sldMk cId="4271090495" sldId="263"/>
            <ac:spMk id="62" creationId="{63C85314-C7E2-7520-23D6-5291CB398F63}"/>
          </ac:spMkLst>
        </pc:spChg>
        <pc:spChg chg="add mod">
          <ac:chgData name="Hyatt, Jacob E CDT 2025" userId="8b9d417a-8c46-4136-87d3-9b6e2d7ca5cb" providerId="ADAL" clId="{085F1840-DA9E-41D7-AA4B-C5594D178F42}" dt="2024-04-25T03:03:54.508" v="840" actId="164"/>
          <ac:spMkLst>
            <pc:docMk/>
            <pc:sldMk cId="4271090495" sldId="263"/>
            <ac:spMk id="63" creationId="{7A20FD25-2195-8BAF-D95A-3D2E65B21B5C}"/>
          </ac:spMkLst>
        </pc:spChg>
        <pc:spChg chg="add mod">
          <ac:chgData name="Hyatt, Jacob E CDT 2025" userId="8b9d417a-8c46-4136-87d3-9b6e2d7ca5cb" providerId="ADAL" clId="{085F1840-DA9E-41D7-AA4B-C5594D178F42}" dt="2024-04-25T03:03:54.508" v="840" actId="164"/>
          <ac:spMkLst>
            <pc:docMk/>
            <pc:sldMk cId="4271090495" sldId="263"/>
            <ac:spMk id="1024" creationId="{34C79F71-3AF1-2229-2950-A2F3F50E4A04}"/>
          </ac:spMkLst>
        </pc:spChg>
        <pc:spChg chg="add mod">
          <ac:chgData name="Hyatt, Jacob E CDT 2025" userId="8b9d417a-8c46-4136-87d3-9b6e2d7ca5cb" providerId="ADAL" clId="{085F1840-DA9E-41D7-AA4B-C5594D178F42}" dt="2024-04-25T03:03:54.508" v="840" actId="164"/>
          <ac:spMkLst>
            <pc:docMk/>
            <pc:sldMk cId="4271090495" sldId="263"/>
            <ac:spMk id="1025" creationId="{08403E60-BDEC-ED22-1977-55647D2801D0}"/>
          </ac:spMkLst>
        </pc:spChg>
        <pc:spChg chg="add del">
          <ac:chgData name="Hyatt, Jacob E CDT 2025" userId="8b9d417a-8c46-4136-87d3-9b6e2d7ca5cb" providerId="ADAL" clId="{085F1840-DA9E-41D7-AA4B-C5594D178F42}" dt="2024-04-25T02:58:03.655" v="733" actId="11529"/>
          <ac:spMkLst>
            <pc:docMk/>
            <pc:sldMk cId="4271090495" sldId="263"/>
            <ac:spMk id="1031" creationId="{4976CA75-A80F-22D7-5346-BE14E7AB3BB1}"/>
          </ac:spMkLst>
        </pc:spChg>
        <pc:spChg chg="add mod">
          <ac:chgData name="Hyatt, Jacob E CDT 2025" userId="8b9d417a-8c46-4136-87d3-9b6e2d7ca5cb" providerId="ADAL" clId="{085F1840-DA9E-41D7-AA4B-C5594D178F42}" dt="2024-04-25T03:09:18.227" v="909" actId="1076"/>
          <ac:spMkLst>
            <pc:docMk/>
            <pc:sldMk cId="4271090495" sldId="263"/>
            <ac:spMk id="1032" creationId="{DB8B7BF3-D2A7-11DF-A562-134456E7F0F0}"/>
          </ac:spMkLst>
        </pc:spChg>
        <pc:spChg chg="add mod">
          <ac:chgData name="Hyatt, Jacob E CDT 2025" userId="8b9d417a-8c46-4136-87d3-9b6e2d7ca5cb" providerId="ADAL" clId="{085F1840-DA9E-41D7-AA4B-C5594D178F42}" dt="2024-04-25T03:09:06.200" v="905" actId="1076"/>
          <ac:spMkLst>
            <pc:docMk/>
            <pc:sldMk cId="4271090495" sldId="263"/>
            <ac:spMk id="1033" creationId="{74C33C30-AF83-DB99-BF0C-056463B7A752}"/>
          </ac:spMkLst>
        </pc:spChg>
        <pc:spChg chg="add mod">
          <ac:chgData name="Hyatt, Jacob E CDT 2025" userId="8b9d417a-8c46-4136-87d3-9b6e2d7ca5cb" providerId="ADAL" clId="{085F1840-DA9E-41D7-AA4B-C5594D178F42}" dt="2024-04-29T16:46:52.635" v="925" actId="20577"/>
          <ac:spMkLst>
            <pc:docMk/>
            <pc:sldMk cId="4271090495" sldId="263"/>
            <ac:spMk id="1034" creationId="{D006BF96-9758-B17A-E6A7-10833A2654A1}"/>
          </ac:spMkLst>
        </pc:spChg>
        <pc:spChg chg="add mod">
          <ac:chgData name="Hyatt, Jacob E CDT 2025" userId="8b9d417a-8c46-4136-87d3-9b6e2d7ca5cb" providerId="ADAL" clId="{085F1840-DA9E-41D7-AA4B-C5594D178F42}" dt="2024-04-25T03:09:06.200" v="905" actId="1076"/>
          <ac:spMkLst>
            <pc:docMk/>
            <pc:sldMk cId="4271090495" sldId="263"/>
            <ac:spMk id="1035" creationId="{0B39FD1D-365A-2E05-7699-599C36348DA1}"/>
          </ac:spMkLst>
        </pc:spChg>
        <pc:spChg chg="add mod">
          <ac:chgData name="Hyatt, Jacob E CDT 2025" userId="8b9d417a-8c46-4136-87d3-9b6e2d7ca5cb" providerId="ADAL" clId="{085F1840-DA9E-41D7-AA4B-C5594D178F42}" dt="2024-04-25T03:09:06.200" v="905" actId="1076"/>
          <ac:spMkLst>
            <pc:docMk/>
            <pc:sldMk cId="4271090495" sldId="263"/>
            <ac:spMk id="1036" creationId="{5770FE48-6228-B436-E925-8444B07C0BFF}"/>
          </ac:spMkLst>
        </pc:spChg>
        <pc:spChg chg="add mod">
          <ac:chgData name="Hyatt, Jacob E CDT 2025" userId="8b9d417a-8c46-4136-87d3-9b6e2d7ca5cb" providerId="ADAL" clId="{085F1840-DA9E-41D7-AA4B-C5594D178F42}" dt="2024-04-25T03:09:06.200" v="905" actId="1076"/>
          <ac:spMkLst>
            <pc:docMk/>
            <pc:sldMk cId="4271090495" sldId="263"/>
            <ac:spMk id="1037" creationId="{474AEDC3-FAC3-CD3A-CA61-91B542DAD893}"/>
          </ac:spMkLst>
        </pc:spChg>
        <pc:spChg chg="add mod">
          <ac:chgData name="Hyatt, Jacob E CDT 2025" userId="8b9d417a-8c46-4136-87d3-9b6e2d7ca5cb" providerId="ADAL" clId="{085F1840-DA9E-41D7-AA4B-C5594D178F42}" dt="2024-04-25T03:09:06.200" v="905" actId="1076"/>
          <ac:spMkLst>
            <pc:docMk/>
            <pc:sldMk cId="4271090495" sldId="263"/>
            <ac:spMk id="1038" creationId="{FCFF7CD2-ED53-8096-694A-7A7A3055EDDC}"/>
          </ac:spMkLst>
        </pc:spChg>
        <pc:grpChg chg="add mod">
          <ac:chgData name="Hyatt, Jacob E CDT 2025" userId="8b9d417a-8c46-4136-87d3-9b6e2d7ca5cb" providerId="ADAL" clId="{085F1840-DA9E-41D7-AA4B-C5594D178F42}" dt="2024-04-25T01:10:28.180" v="358" actId="164"/>
          <ac:grpSpMkLst>
            <pc:docMk/>
            <pc:sldMk cId="4271090495" sldId="263"/>
            <ac:grpSpMk id="4" creationId="{33F7793B-16E3-D884-40F3-32E43323CE17}"/>
          </ac:grpSpMkLst>
        </pc:grpChg>
        <pc:grpChg chg="add mod">
          <ac:chgData name="Hyatt, Jacob E CDT 2025" userId="8b9d417a-8c46-4136-87d3-9b6e2d7ca5cb" providerId="ADAL" clId="{085F1840-DA9E-41D7-AA4B-C5594D178F42}" dt="2024-04-25T01:13:13.848" v="370" actId="1076"/>
          <ac:grpSpMkLst>
            <pc:docMk/>
            <pc:sldMk cId="4271090495" sldId="263"/>
            <ac:grpSpMk id="10" creationId="{7216F662-D7E0-6F51-D4F1-E7AE3E3432F4}"/>
          </ac:grpSpMkLst>
        </pc:grpChg>
        <pc:grpChg chg="add mod">
          <ac:chgData name="Hyatt, Jacob E CDT 2025" userId="8b9d417a-8c46-4136-87d3-9b6e2d7ca5cb" providerId="ADAL" clId="{085F1840-DA9E-41D7-AA4B-C5594D178F42}" dt="2024-04-25T01:13:13.848" v="370" actId="1076"/>
          <ac:grpSpMkLst>
            <pc:docMk/>
            <pc:sldMk cId="4271090495" sldId="263"/>
            <ac:grpSpMk id="12" creationId="{A6797730-0AC7-AA4A-971C-00CF2CB46964}"/>
          </ac:grpSpMkLst>
        </pc:grpChg>
        <pc:grpChg chg="add mod">
          <ac:chgData name="Hyatt, Jacob E CDT 2025" userId="8b9d417a-8c46-4136-87d3-9b6e2d7ca5cb" providerId="ADAL" clId="{085F1840-DA9E-41D7-AA4B-C5594D178F42}" dt="2024-04-25T01:13:13.848" v="370" actId="1076"/>
          <ac:grpSpMkLst>
            <pc:docMk/>
            <pc:sldMk cId="4271090495" sldId="263"/>
            <ac:grpSpMk id="13" creationId="{80527B4B-5747-897C-B230-877D88F6FE73}"/>
          </ac:grpSpMkLst>
        </pc:grpChg>
        <pc:grpChg chg="del mod">
          <ac:chgData name="Hyatt, Jacob E CDT 2025" userId="8b9d417a-8c46-4136-87d3-9b6e2d7ca5cb" providerId="ADAL" clId="{085F1840-DA9E-41D7-AA4B-C5594D178F42}" dt="2024-04-25T01:21:33.481" v="428" actId="478"/>
          <ac:grpSpMkLst>
            <pc:docMk/>
            <pc:sldMk cId="4271090495" sldId="263"/>
            <ac:grpSpMk id="14" creationId="{8F40D09F-56EF-53AF-619C-27E22578CE0D}"/>
          </ac:grpSpMkLst>
        </pc:grpChg>
        <pc:grpChg chg="add mod">
          <ac:chgData name="Hyatt, Jacob E CDT 2025" userId="8b9d417a-8c46-4136-87d3-9b6e2d7ca5cb" providerId="ADAL" clId="{085F1840-DA9E-41D7-AA4B-C5594D178F42}" dt="2024-04-25T03:07:40.115" v="867" actId="1076"/>
          <ac:grpSpMkLst>
            <pc:docMk/>
            <pc:sldMk cId="4271090495" sldId="263"/>
            <ac:grpSpMk id="1043" creationId="{43C7391E-8AC4-D7D9-89E0-36BF9AE8033C}"/>
          </ac:grpSpMkLst>
        </pc:grpChg>
        <pc:grpChg chg="add mod">
          <ac:chgData name="Hyatt, Jacob E CDT 2025" userId="8b9d417a-8c46-4136-87d3-9b6e2d7ca5cb" providerId="ADAL" clId="{085F1840-DA9E-41D7-AA4B-C5594D178F42}" dt="2024-04-25T03:07:39.338" v="865" actId="1076"/>
          <ac:grpSpMkLst>
            <pc:docMk/>
            <pc:sldMk cId="4271090495" sldId="263"/>
            <ac:grpSpMk id="1044" creationId="{1DB14C70-9018-7BCF-8188-2EA86BB7CEB0}"/>
          </ac:grpSpMkLst>
        </pc:grpChg>
        <pc:grpChg chg="add mod">
          <ac:chgData name="Hyatt, Jacob E CDT 2025" userId="8b9d417a-8c46-4136-87d3-9b6e2d7ca5cb" providerId="ADAL" clId="{085F1840-DA9E-41D7-AA4B-C5594D178F42}" dt="2024-04-25T03:10:09.302" v="913" actId="1076"/>
          <ac:grpSpMkLst>
            <pc:docMk/>
            <pc:sldMk cId="4271090495" sldId="263"/>
            <ac:grpSpMk id="1045" creationId="{2E57453F-790E-1EE5-FC0C-BFB673FEDA23}"/>
          </ac:grpSpMkLst>
        </pc:grpChg>
        <pc:graphicFrameChg chg="del">
          <ac:chgData name="Hyatt, Jacob E CDT 2025" userId="8b9d417a-8c46-4136-87d3-9b6e2d7ca5cb" providerId="ADAL" clId="{085F1840-DA9E-41D7-AA4B-C5594D178F42}" dt="2024-04-25T01:13:26.707" v="372" actId="478"/>
          <ac:graphicFrameMkLst>
            <pc:docMk/>
            <pc:sldMk cId="4271090495" sldId="263"/>
            <ac:graphicFrameMk id="28" creationId="{4D988D4B-6908-D422-5F75-C430F728B194}"/>
          </ac:graphicFrameMkLst>
        </pc:graphicFrameChg>
        <pc:picChg chg="del topLvl">
          <ac:chgData name="Hyatt, Jacob E CDT 2025" userId="8b9d417a-8c46-4136-87d3-9b6e2d7ca5cb" providerId="ADAL" clId="{085F1840-DA9E-41D7-AA4B-C5594D178F42}" dt="2024-04-25T01:25:49.096" v="469" actId="478"/>
          <ac:picMkLst>
            <pc:docMk/>
            <pc:sldMk cId="4271090495" sldId="263"/>
            <ac:picMk id="5" creationId="{69EE91C7-C193-4041-02ED-E55F595AC512}"/>
          </ac:picMkLst>
        </pc:picChg>
        <pc:picChg chg="del">
          <ac:chgData name="Hyatt, Jacob E CDT 2025" userId="8b9d417a-8c46-4136-87d3-9b6e2d7ca5cb" providerId="ADAL" clId="{085F1840-DA9E-41D7-AA4B-C5594D178F42}" dt="2024-04-25T01:03:28.060" v="0" actId="478"/>
          <ac:picMkLst>
            <pc:docMk/>
            <pc:sldMk cId="4271090495" sldId="263"/>
            <ac:picMk id="11" creationId="{EF5A6CE2-7F33-AC94-F7E5-CE4B999018DE}"/>
          </ac:picMkLst>
        </pc:picChg>
        <pc:picChg chg="add mod">
          <ac:chgData name="Hyatt, Jacob E CDT 2025" userId="8b9d417a-8c46-4136-87d3-9b6e2d7ca5cb" providerId="ADAL" clId="{085F1840-DA9E-41D7-AA4B-C5594D178F42}" dt="2024-04-25T03:03:13.732" v="838" actId="408"/>
          <ac:picMkLst>
            <pc:docMk/>
            <pc:sldMk cId="4271090495" sldId="263"/>
            <ac:picMk id="15" creationId="{AD77BB2A-A58B-9586-CDFF-85D3502F792A}"/>
          </ac:picMkLst>
        </pc:picChg>
        <pc:picChg chg="del">
          <ac:chgData name="Hyatt, Jacob E CDT 2025" userId="8b9d417a-8c46-4136-87d3-9b6e2d7ca5cb" providerId="ADAL" clId="{085F1840-DA9E-41D7-AA4B-C5594D178F42}" dt="2024-04-25T01:13:26.707" v="372" actId="478"/>
          <ac:picMkLst>
            <pc:docMk/>
            <pc:sldMk cId="4271090495" sldId="263"/>
            <ac:picMk id="26" creationId="{7B6B1602-0939-273F-CE53-A83FDDE38167}"/>
          </ac:picMkLst>
        </pc:picChg>
        <pc:picChg chg="add mod">
          <ac:chgData name="Hyatt, Jacob E CDT 2025" userId="8b9d417a-8c46-4136-87d3-9b6e2d7ca5cb" providerId="ADAL" clId="{085F1840-DA9E-41D7-AA4B-C5594D178F42}" dt="2024-04-25T03:03:38.509" v="839" actId="164"/>
          <ac:picMkLst>
            <pc:docMk/>
            <pc:sldMk cId="4271090495" sldId="263"/>
            <ac:picMk id="29" creationId="{B7414512-020F-BD90-C6C2-06AECFF82870}"/>
          </ac:picMkLst>
        </pc:picChg>
        <pc:picChg chg="add mod">
          <ac:chgData name="Hyatt, Jacob E CDT 2025" userId="8b9d417a-8c46-4136-87d3-9b6e2d7ca5cb" providerId="ADAL" clId="{085F1840-DA9E-41D7-AA4B-C5594D178F42}" dt="2024-04-25T03:03:38.509" v="839" actId="164"/>
          <ac:picMkLst>
            <pc:docMk/>
            <pc:sldMk cId="4271090495" sldId="263"/>
            <ac:picMk id="30" creationId="{63F66BA6-7F51-9DCB-A7A6-381925162DB2}"/>
          </ac:picMkLst>
        </pc:picChg>
        <pc:picChg chg="add mod">
          <ac:chgData name="Hyatt, Jacob E CDT 2025" userId="8b9d417a-8c46-4136-87d3-9b6e2d7ca5cb" providerId="ADAL" clId="{085F1840-DA9E-41D7-AA4B-C5594D178F42}" dt="2024-04-25T03:07:39.801" v="866" actId="1076"/>
          <ac:picMkLst>
            <pc:docMk/>
            <pc:sldMk cId="4271090495" sldId="263"/>
            <ac:picMk id="31" creationId="{247E0D62-A5D6-2584-EB8C-30E567047692}"/>
          </ac:picMkLst>
        </pc:picChg>
        <pc:picChg chg="add mod">
          <ac:chgData name="Hyatt, Jacob E CDT 2025" userId="8b9d417a-8c46-4136-87d3-9b6e2d7ca5cb" providerId="ADAL" clId="{085F1840-DA9E-41D7-AA4B-C5594D178F42}" dt="2024-04-25T03:03:54.508" v="840" actId="164"/>
          <ac:picMkLst>
            <pc:docMk/>
            <pc:sldMk cId="4271090495" sldId="263"/>
            <ac:picMk id="32" creationId="{34558A0E-E1AF-EF85-5CD1-208689437CBD}"/>
          </ac:picMkLst>
        </pc:picChg>
        <pc:picChg chg="add mod">
          <ac:chgData name="Hyatt, Jacob E CDT 2025" userId="8b9d417a-8c46-4136-87d3-9b6e2d7ca5cb" providerId="ADAL" clId="{085F1840-DA9E-41D7-AA4B-C5594D178F42}" dt="2024-04-25T03:03:54.508" v="840" actId="164"/>
          <ac:picMkLst>
            <pc:docMk/>
            <pc:sldMk cId="4271090495" sldId="263"/>
            <ac:picMk id="33" creationId="{7BCD6626-3A6B-A47A-6FD9-E13E07462773}"/>
          </ac:picMkLst>
        </pc:picChg>
        <pc:picChg chg="add mod">
          <ac:chgData name="Hyatt, Jacob E CDT 2025" userId="8b9d417a-8c46-4136-87d3-9b6e2d7ca5cb" providerId="ADAL" clId="{085F1840-DA9E-41D7-AA4B-C5594D178F42}" dt="2024-04-25T03:03:54.508" v="840" actId="164"/>
          <ac:picMkLst>
            <pc:docMk/>
            <pc:sldMk cId="4271090495" sldId="263"/>
            <ac:picMk id="34" creationId="{CA89B7C6-E78F-2B84-195F-02B8A17FE875}"/>
          </ac:picMkLst>
        </pc:picChg>
        <pc:picChg chg="add mod">
          <ac:chgData name="Hyatt, Jacob E CDT 2025" userId="8b9d417a-8c46-4136-87d3-9b6e2d7ca5cb" providerId="ADAL" clId="{085F1840-DA9E-41D7-AA4B-C5594D178F42}" dt="2024-04-25T03:03:54.508" v="840" actId="164"/>
          <ac:picMkLst>
            <pc:docMk/>
            <pc:sldMk cId="4271090495" sldId="263"/>
            <ac:picMk id="35" creationId="{696394C3-8A39-B5C5-CDBE-0200E4EEB431}"/>
          </ac:picMkLst>
        </pc:picChg>
        <pc:picChg chg="add del mod">
          <ac:chgData name="Hyatt, Jacob E CDT 2025" userId="8b9d417a-8c46-4136-87d3-9b6e2d7ca5cb" providerId="ADAL" clId="{085F1840-DA9E-41D7-AA4B-C5594D178F42}" dt="2024-04-25T01:20:16.396" v="427" actId="478"/>
          <ac:picMkLst>
            <pc:docMk/>
            <pc:sldMk cId="4271090495" sldId="263"/>
            <ac:picMk id="39" creationId="{4829F6EB-6B8E-C4EE-F15C-CE32A7042BB5}"/>
          </ac:picMkLst>
        </pc:picChg>
        <pc:picChg chg="add mod modCrop">
          <ac:chgData name="Hyatt, Jacob E CDT 2025" userId="8b9d417a-8c46-4136-87d3-9b6e2d7ca5cb" providerId="ADAL" clId="{085F1840-DA9E-41D7-AA4B-C5594D178F42}" dt="2024-04-25T02:45:35.145" v="651" actId="1076"/>
          <ac:picMkLst>
            <pc:docMk/>
            <pc:sldMk cId="4271090495" sldId="263"/>
            <ac:picMk id="40" creationId="{4BBFC88F-0760-BA6C-9C46-244AD7B4D3CF}"/>
          </ac:picMkLst>
        </pc:picChg>
        <pc:picChg chg="add mod modCrop">
          <ac:chgData name="Hyatt, Jacob E CDT 2025" userId="8b9d417a-8c46-4136-87d3-9b6e2d7ca5cb" providerId="ADAL" clId="{085F1840-DA9E-41D7-AA4B-C5594D178F42}" dt="2024-04-25T02:45:35.145" v="651" actId="1076"/>
          <ac:picMkLst>
            <pc:docMk/>
            <pc:sldMk cId="4271090495" sldId="263"/>
            <ac:picMk id="41" creationId="{ED268B95-EA70-3A75-B549-00F740F238FF}"/>
          </ac:picMkLst>
        </pc:picChg>
        <pc:picChg chg="add mod modCrop">
          <ac:chgData name="Hyatt, Jacob E CDT 2025" userId="8b9d417a-8c46-4136-87d3-9b6e2d7ca5cb" providerId="ADAL" clId="{085F1840-DA9E-41D7-AA4B-C5594D178F42}" dt="2024-04-25T02:45:35.145" v="651" actId="1076"/>
          <ac:picMkLst>
            <pc:docMk/>
            <pc:sldMk cId="4271090495" sldId="263"/>
            <ac:picMk id="42" creationId="{B106FADC-C272-FF06-9CD5-7D6964C8C189}"/>
          </ac:picMkLst>
        </pc:picChg>
        <pc:picChg chg="add mod modCrop">
          <ac:chgData name="Hyatt, Jacob E CDT 2025" userId="8b9d417a-8c46-4136-87d3-9b6e2d7ca5cb" providerId="ADAL" clId="{085F1840-DA9E-41D7-AA4B-C5594D178F42}" dt="2024-04-25T03:09:38.620" v="911" actId="1076"/>
          <ac:picMkLst>
            <pc:docMk/>
            <pc:sldMk cId="4271090495" sldId="263"/>
            <ac:picMk id="44" creationId="{83377EF1-65B0-81A1-A7A7-10861923A04C}"/>
          </ac:picMkLst>
        </pc:picChg>
        <pc:picChg chg="add mod">
          <ac:chgData name="Hyatt, Jacob E CDT 2025" userId="8b9d417a-8c46-4136-87d3-9b6e2d7ca5cb" providerId="ADAL" clId="{085F1840-DA9E-41D7-AA4B-C5594D178F42}" dt="2024-04-25T03:04:00.293" v="841" actId="164"/>
          <ac:picMkLst>
            <pc:docMk/>
            <pc:sldMk cId="4271090495" sldId="263"/>
            <ac:picMk id="46" creationId="{110676D1-58C2-4D7B-B8C8-BFBDEA4FD08A}"/>
          </ac:picMkLst>
        </pc:picChg>
        <pc:picChg chg="add del mod">
          <ac:chgData name="Hyatt, Jacob E CDT 2025" userId="8b9d417a-8c46-4136-87d3-9b6e2d7ca5cb" providerId="ADAL" clId="{085F1840-DA9E-41D7-AA4B-C5594D178F42}" dt="2024-04-25T02:47:26.422" v="659" actId="478"/>
          <ac:picMkLst>
            <pc:docMk/>
            <pc:sldMk cId="4271090495" sldId="263"/>
            <ac:picMk id="47" creationId="{81F99D9C-A248-5D6D-8BAE-8FAB59EFA27F}"/>
          </ac:picMkLst>
        </pc:picChg>
        <pc:picChg chg="add del mod">
          <ac:chgData name="Hyatt, Jacob E CDT 2025" userId="8b9d417a-8c46-4136-87d3-9b6e2d7ca5cb" providerId="ADAL" clId="{085F1840-DA9E-41D7-AA4B-C5594D178F42}" dt="2024-04-25T02:42:29.948" v="587" actId="478"/>
          <ac:picMkLst>
            <pc:docMk/>
            <pc:sldMk cId="4271090495" sldId="263"/>
            <ac:picMk id="49" creationId="{6C9574AB-E09A-1200-1E49-5BBC6291E75A}"/>
          </ac:picMkLst>
        </pc:picChg>
        <pc:picChg chg="add del mod">
          <ac:chgData name="Hyatt, Jacob E CDT 2025" userId="8b9d417a-8c46-4136-87d3-9b6e2d7ca5cb" providerId="ADAL" clId="{085F1840-DA9E-41D7-AA4B-C5594D178F42}" dt="2024-04-25T02:47:34.100" v="662" actId="478"/>
          <ac:picMkLst>
            <pc:docMk/>
            <pc:sldMk cId="4271090495" sldId="263"/>
            <ac:picMk id="54" creationId="{93D9E9BC-8407-9895-C789-FBA6A82A2732}"/>
          </ac:picMkLst>
        </pc:picChg>
        <pc:picChg chg="add mod">
          <ac:chgData name="Hyatt, Jacob E CDT 2025" userId="8b9d417a-8c46-4136-87d3-9b6e2d7ca5cb" providerId="ADAL" clId="{085F1840-DA9E-41D7-AA4B-C5594D178F42}" dt="2024-04-25T03:04:00.293" v="841" actId="164"/>
          <ac:picMkLst>
            <pc:docMk/>
            <pc:sldMk cId="4271090495" sldId="263"/>
            <ac:picMk id="55" creationId="{C9462F25-0C4A-2D0A-A5EE-EE27ED370C57}"/>
          </ac:picMkLst>
        </pc:picChg>
        <pc:picChg chg="add mod">
          <ac:chgData name="Hyatt, Jacob E CDT 2025" userId="8b9d417a-8c46-4136-87d3-9b6e2d7ca5cb" providerId="ADAL" clId="{085F1840-DA9E-41D7-AA4B-C5594D178F42}" dt="2024-04-25T02:48:32.646" v="671"/>
          <ac:picMkLst>
            <pc:docMk/>
            <pc:sldMk cId="4271090495" sldId="263"/>
            <ac:picMk id="58" creationId="{36DED5A1-2D17-F69D-44F0-FAF27EDB4588}"/>
          </ac:picMkLst>
        </pc:picChg>
        <pc:picChg chg="add mod">
          <ac:chgData name="Hyatt, Jacob E CDT 2025" userId="8b9d417a-8c46-4136-87d3-9b6e2d7ca5cb" providerId="ADAL" clId="{085F1840-DA9E-41D7-AA4B-C5594D178F42}" dt="2024-04-25T02:48:32.646" v="671"/>
          <ac:picMkLst>
            <pc:docMk/>
            <pc:sldMk cId="4271090495" sldId="263"/>
            <ac:picMk id="59" creationId="{C44DF9F8-78BD-E3AB-FF88-324865327382}"/>
          </ac:picMkLst>
        </pc:picChg>
        <pc:picChg chg="add del mod">
          <ac:chgData name="Hyatt, Jacob E CDT 2025" userId="8b9d417a-8c46-4136-87d3-9b6e2d7ca5cb" providerId="ADAL" clId="{085F1840-DA9E-41D7-AA4B-C5594D178F42}" dt="2024-04-25T02:52:40.711" v="720" actId="478"/>
          <ac:picMkLst>
            <pc:docMk/>
            <pc:sldMk cId="4271090495" sldId="263"/>
            <ac:picMk id="1026" creationId="{006451EB-ACDC-2132-6A2E-1ADF22613944}"/>
          </ac:picMkLst>
        </pc:picChg>
        <pc:picChg chg="add del mod">
          <ac:chgData name="Hyatt, Jacob E CDT 2025" userId="8b9d417a-8c46-4136-87d3-9b6e2d7ca5cb" providerId="ADAL" clId="{085F1840-DA9E-41D7-AA4B-C5594D178F42}" dt="2024-04-25T02:53:25.141" v="726" actId="478"/>
          <ac:picMkLst>
            <pc:docMk/>
            <pc:sldMk cId="4271090495" sldId="263"/>
            <ac:picMk id="1027" creationId="{A1815D5C-4275-8B4D-7426-312BC1960A31}"/>
          </ac:picMkLst>
        </pc:picChg>
        <pc:picChg chg="del mod">
          <ac:chgData name="Hyatt, Jacob E CDT 2025" userId="8b9d417a-8c46-4136-87d3-9b6e2d7ca5cb" providerId="ADAL" clId="{085F1840-DA9E-41D7-AA4B-C5594D178F42}" dt="2024-04-25T02:34:11.774" v="524" actId="478"/>
          <ac:picMkLst>
            <pc:docMk/>
            <pc:sldMk cId="4271090495" sldId="263"/>
            <ac:picMk id="1028" creationId="{22CC5678-CCBA-EC4F-D32A-7BD1CEC2FA00}"/>
          </ac:picMkLst>
        </pc:picChg>
        <pc:picChg chg="add del mod">
          <ac:chgData name="Hyatt, Jacob E CDT 2025" userId="8b9d417a-8c46-4136-87d3-9b6e2d7ca5cb" providerId="ADAL" clId="{085F1840-DA9E-41D7-AA4B-C5594D178F42}" dt="2024-04-25T03:02:37.336" v="834" actId="478"/>
          <ac:picMkLst>
            <pc:docMk/>
            <pc:sldMk cId="4271090495" sldId="263"/>
            <ac:picMk id="1029" creationId="{F3BA09F2-5D9A-CB98-D892-158790E4E9F0}"/>
          </ac:picMkLst>
        </pc:picChg>
        <pc:picChg chg="del">
          <ac:chgData name="Hyatt, Jacob E CDT 2025" userId="8b9d417a-8c46-4136-87d3-9b6e2d7ca5cb" providerId="ADAL" clId="{085F1840-DA9E-41D7-AA4B-C5594D178F42}" dt="2024-04-25T01:13:26.707" v="372" actId="478"/>
          <ac:picMkLst>
            <pc:docMk/>
            <pc:sldMk cId="4271090495" sldId="263"/>
            <ac:picMk id="1030" creationId="{902B8C7D-F49E-3289-15BC-B06C8A65DF35}"/>
          </ac:picMkLst>
        </pc:picChg>
        <pc:picChg chg="add del mod">
          <ac:chgData name="Hyatt, Jacob E CDT 2025" userId="8b9d417a-8c46-4136-87d3-9b6e2d7ca5cb" providerId="ADAL" clId="{085F1840-DA9E-41D7-AA4B-C5594D178F42}" dt="2024-04-25T03:07:42.342" v="871" actId="1076"/>
          <ac:picMkLst>
            <pc:docMk/>
            <pc:sldMk cId="4271090495" sldId="263"/>
            <ac:picMk id="1046" creationId="{507C08D4-0DD0-2686-32F6-82A0D7B41FCC}"/>
          </ac:picMkLst>
        </pc:picChg>
        <pc:picChg chg="add del mod">
          <ac:chgData name="Hyatt, Jacob E CDT 2025" userId="8b9d417a-8c46-4136-87d3-9b6e2d7ca5cb" providerId="ADAL" clId="{085F1840-DA9E-41D7-AA4B-C5594D178F42}" dt="2024-04-25T03:07:40.471" v="868" actId="1076"/>
          <ac:picMkLst>
            <pc:docMk/>
            <pc:sldMk cId="4271090495" sldId="263"/>
            <ac:picMk id="1047" creationId="{E7595303-E4A5-BE14-C431-30AC8D2916CD}"/>
          </ac:picMkLst>
        </pc:picChg>
        <pc:cxnChg chg="add mod">
          <ac:chgData name="Hyatt, Jacob E CDT 2025" userId="8b9d417a-8c46-4136-87d3-9b6e2d7ca5cb" providerId="ADAL" clId="{085F1840-DA9E-41D7-AA4B-C5594D178F42}" dt="2024-04-25T03:09:25.991" v="910" actId="14100"/>
          <ac:cxnSpMkLst>
            <pc:docMk/>
            <pc:sldMk cId="4271090495" sldId="263"/>
            <ac:cxnSpMk id="1040" creationId="{B8576016-0818-9936-67C5-7BE62B791C67}"/>
          </ac:cxnSpMkLst>
        </pc:cxnChg>
      </pc:sldChg>
      <pc:sldChg chg="new del">
        <pc:chgData name="Hyatt, Jacob E CDT 2025" userId="8b9d417a-8c46-4136-87d3-9b6e2d7ca5cb" providerId="ADAL" clId="{085F1840-DA9E-41D7-AA4B-C5594D178F42}" dt="2024-04-25T03:02:28.572" v="833" actId="47"/>
        <pc:sldMkLst>
          <pc:docMk/>
          <pc:sldMk cId="2737196429" sldId="264"/>
        </pc:sldMkLst>
      </pc:sldChg>
      <pc:sldMasterChg chg="setBg modSldLayout">
        <pc:chgData name="Hyatt, Jacob E CDT 2025" userId="8b9d417a-8c46-4136-87d3-9b6e2d7ca5cb" providerId="ADAL" clId="{085F1840-DA9E-41D7-AA4B-C5594D178F42}" dt="2024-04-25T01:26:41.561" v="474" actId="478"/>
        <pc:sldMasterMkLst>
          <pc:docMk/>
          <pc:sldMasterMk cId="440178092" sldId="2147483660"/>
        </pc:sldMasterMkLst>
        <pc:sldLayoutChg chg="setBg">
          <pc:chgData name="Hyatt, Jacob E CDT 2025" userId="8b9d417a-8c46-4136-87d3-9b6e2d7ca5cb" providerId="ADAL" clId="{085F1840-DA9E-41D7-AA4B-C5594D178F42}" dt="2024-04-25T01:22:23.820" v="429"/>
          <pc:sldLayoutMkLst>
            <pc:docMk/>
            <pc:sldMasterMk cId="440178092" sldId="2147483660"/>
            <pc:sldLayoutMk cId="1842320562" sldId="2147483661"/>
          </pc:sldLayoutMkLst>
        </pc:sldLayoutChg>
        <pc:sldLayoutChg chg="setBg">
          <pc:chgData name="Hyatt, Jacob E CDT 2025" userId="8b9d417a-8c46-4136-87d3-9b6e2d7ca5cb" providerId="ADAL" clId="{085F1840-DA9E-41D7-AA4B-C5594D178F42}" dt="2024-04-25T01:22:23.820" v="429"/>
          <pc:sldLayoutMkLst>
            <pc:docMk/>
            <pc:sldMasterMk cId="440178092" sldId="2147483660"/>
            <pc:sldLayoutMk cId="2287743341" sldId="2147483662"/>
          </pc:sldLayoutMkLst>
        </pc:sldLayoutChg>
        <pc:sldLayoutChg chg="delSp modSp mod setBg">
          <pc:chgData name="Hyatt, Jacob E CDT 2025" userId="8b9d417a-8c46-4136-87d3-9b6e2d7ca5cb" providerId="ADAL" clId="{085F1840-DA9E-41D7-AA4B-C5594D178F42}" dt="2024-04-25T01:26:41.561" v="474" actId="478"/>
          <pc:sldLayoutMkLst>
            <pc:docMk/>
            <pc:sldMasterMk cId="440178092" sldId="2147483660"/>
            <pc:sldLayoutMk cId="900558685" sldId="2147483663"/>
          </pc:sldLayoutMkLst>
          <pc:spChg chg="del">
            <ac:chgData name="Hyatt, Jacob E CDT 2025" userId="8b9d417a-8c46-4136-87d3-9b6e2d7ca5cb" providerId="ADAL" clId="{085F1840-DA9E-41D7-AA4B-C5594D178F42}" dt="2024-04-25T01:26:31.560" v="470" actId="478"/>
            <ac:spMkLst>
              <pc:docMk/>
              <pc:sldMasterMk cId="440178092" sldId="2147483660"/>
              <pc:sldLayoutMk cId="900558685" sldId="2147483663"/>
              <ac:spMk id="5" creationId="{2BCF230E-9673-3549-B907-F10025B30CE9}"/>
            </ac:spMkLst>
          </pc:spChg>
          <pc:spChg chg="del">
            <ac:chgData name="Hyatt, Jacob E CDT 2025" userId="8b9d417a-8c46-4136-87d3-9b6e2d7ca5cb" providerId="ADAL" clId="{085F1840-DA9E-41D7-AA4B-C5594D178F42}" dt="2024-04-25T01:26:41.561" v="474" actId="478"/>
            <ac:spMkLst>
              <pc:docMk/>
              <pc:sldMasterMk cId="440178092" sldId="2147483660"/>
              <pc:sldLayoutMk cId="900558685" sldId="2147483663"/>
              <ac:spMk id="6" creationId="{E94CE050-2546-D841-94A3-7EED3D1C4F34}"/>
            </ac:spMkLst>
          </pc:spChg>
          <pc:spChg chg="del">
            <ac:chgData name="Hyatt, Jacob E CDT 2025" userId="8b9d417a-8c46-4136-87d3-9b6e2d7ca5cb" providerId="ADAL" clId="{085F1840-DA9E-41D7-AA4B-C5594D178F42}" dt="2024-04-25T01:26:36.125" v="471" actId="478"/>
            <ac:spMkLst>
              <pc:docMk/>
              <pc:sldMasterMk cId="440178092" sldId="2147483660"/>
              <pc:sldLayoutMk cId="900558685" sldId="2147483663"/>
              <ac:spMk id="7" creationId="{04B3E2B8-98AF-B246-AE8F-FCA011675FF5}"/>
            </ac:spMkLst>
          </pc:spChg>
          <pc:spChg chg="mod">
            <ac:chgData name="Hyatt, Jacob E CDT 2025" userId="8b9d417a-8c46-4136-87d3-9b6e2d7ca5cb" providerId="ADAL" clId="{085F1840-DA9E-41D7-AA4B-C5594D178F42}" dt="2024-04-25T01:26:38.564" v="473" actId="1076"/>
            <ac:spMkLst>
              <pc:docMk/>
              <pc:sldMasterMk cId="440178092" sldId="2147483660"/>
              <pc:sldLayoutMk cId="900558685" sldId="2147483663"/>
              <ac:spMk id="10" creationId="{54425B7D-701C-24D6-C0AA-9538DE2711F2}"/>
            </ac:spMkLst>
          </pc:spChg>
          <pc:cxnChg chg="del">
            <ac:chgData name="Hyatt, Jacob E CDT 2025" userId="8b9d417a-8c46-4136-87d3-9b6e2d7ca5cb" providerId="ADAL" clId="{085F1840-DA9E-41D7-AA4B-C5594D178F42}" dt="2024-04-25T01:26:41.561" v="474" actId="478"/>
            <ac:cxnSpMkLst>
              <pc:docMk/>
              <pc:sldMasterMk cId="440178092" sldId="2147483660"/>
              <pc:sldLayoutMk cId="900558685" sldId="2147483663"/>
              <ac:cxnSpMk id="8" creationId="{08A607D0-9DC4-3740-8884-6B3679454BA1}"/>
            </ac:cxnSpMkLst>
          </pc:cxn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23D891-25F2-534D-88AA-B68D50EDE24B}"/>
              </a:ext>
            </a:extLst>
          </p:cNvPr>
          <p:cNvSpPr/>
          <p:nvPr userDrawn="1"/>
        </p:nvSpPr>
        <p:spPr>
          <a:xfrm>
            <a:off x="40224340" y="0"/>
            <a:ext cx="9153260" cy="3291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Non-Cognitive Predictors of Student Success:</a:t>
            </a:r>
            <a:b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4756B5-FD7E-0C45-97B3-AB7982F79738}"/>
              </a:ext>
            </a:extLst>
          </p:cNvPr>
          <p:cNvSpPr/>
          <p:nvPr userDrawn="1"/>
        </p:nvSpPr>
        <p:spPr>
          <a:xfrm>
            <a:off x="-5069" y="0"/>
            <a:ext cx="10739698" cy="3291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Non-Cognitive Predictors of Student Success:</a:t>
            </a:r>
            <a:b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CF230E-9673-3549-B907-F10025B30CE9}"/>
              </a:ext>
            </a:extLst>
          </p:cNvPr>
          <p:cNvSpPr/>
          <p:nvPr userDrawn="1"/>
        </p:nvSpPr>
        <p:spPr>
          <a:xfrm>
            <a:off x="12330257" y="25335614"/>
            <a:ext cx="5875486" cy="5875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raphic 7">
            <a:extLst>
              <a:ext uri="{FF2B5EF4-FFF2-40B4-BE49-F238E27FC236}">
                <a16:creationId xmlns:a16="http://schemas.microsoft.com/office/drawing/2014/main" id="{E94CE050-2546-D841-94A3-7EED3D1C4F34}"/>
              </a:ext>
            </a:extLst>
          </p:cNvPr>
          <p:cNvSpPr/>
          <p:nvPr userDrawn="1"/>
        </p:nvSpPr>
        <p:spPr>
          <a:xfrm>
            <a:off x="19720837" y="27090524"/>
            <a:ext cx="1256803" cy="2173929"/>
          </a:xfrm>
          <a:custGeom>
            <a:avLst/>
            <a:gdLst>
              <a:gd name="connsiteX0" fmla="*/ 321256 w 2089376"/>
              <a:gd name="connsiteY0" fmla="*/ 0 h 3614056"/>
              <a:gd name="connsiteX1" fmla="*/ 0 w 2089376"/>
              <a:gd name="connsiteY1" fmla="*/ 321256 h 3614056"/>
              <a:gd name="connsiteX2" fmla="*/ 0 w 2089376"/>
              <a:gd name="connsiteY2" fmla="*/ 3292801 h 3614056"/>
              <a:gd name="connsiteX3" fmla="*/ 321256 w 2089376"/>
              <a:gd name="connsiteY3" fmla="*/ 3614057 h 3614056"/>
              <a:gd name="connsiteX4" fmla="*/ 1815047 w 2089376"/>
              <a:gd name="connsiteY4" fmla="*/ 3614057 h 3614056"/>
              <a:gd name="connsiteX5" fmla="*/ 2136303 w 2089376"/>
              <a:gd name="connsiteY5" fmla="*/ 3292801 h 3614056"/>
              <a:gd name="connsiteX6" fmla="*/ 2136303 w 2089376"/>
              <a:gd name="connsiteY6" fmla="*/ 321256 h 3614056"/>
              <a:gd name="connsiteX7" fmla="*/ 1815047 w 2089376"/>
              <a:gd name="connsiteY7" fmla="*/ 0 h 3614056"/>
              <a:gd name="connsiteX8" fmla="*/ 321256 w 2089376"/>
              <a:gd name="connsiteY8" fmla="*/ 0 h 3614056"/>
              <a:gd name="connsiteX9" fmla="*/ 889115 w 2089376"/>
              <a:gd name="connsiteY9" fmla="*/ 309397 h 3614056"/>
              <a:gd name="connsiteX10" fmla="*/ 1247302 w 2089376"/>
              <a:gd name="connsiteY10" fmla="*/ 309397 h 3614056"/>
              <a:gd name="connsiteX11" fmla="*/ 1289936 w 2089376"/>
              <a:gd name="connsiteY11" fmla="*/ 369650 h 3614056"/>
              <a:gd name="connsiteX12" fmla="*/ 1247302 w 2089376"/>
              <a:gd name="connsiteY12" fmla="*/ 429903 h 3614056"/>
              <a:gd name="connsiteX13" fmla="*/ 889115 w 2089376"/>
              <a:gd name="connsiteY13" fmla="*/ 429903 h 3614056"/>
              <a:gd name="connsiteX14" fmla="*/ 846480 w 2089376"/>
              <a:gd name="connsiteY14" fmla="*/ 369650 h 3614056"/>
              <a:gd name="connsiteX15" fmla="*/ 889115 w 2089376"/>
              <a:gd name="connsiteY15" fmla="*/ 309397 h 3614056"/>
              <a:gd name="connsiteX16" fmla="*/ 176468 w 2089376"/>
              <a:gd name="connsiteY16" fmla="*/ 738905 h 3614056"/>
              <a:gd name="connsiteX17" fmla="*/ 1959892 w 2089376"/>
              <a:gd name="connsiteY17" fmla="*/ 738905 h 3614056"/>
              <a:gd name="connsiteX18" fmla="*/ 1959892 w 2089376"/>
              <a:gd name="connsiteY18" fmla="*/ 2875208 h 3614056"/>
              <a:gd name="connsiteX19" fmla="*/ 176468 w 2089376"/>
              <a:gd name="connsiteY19" fmla="*/ 2875208 h 3614056"/>
              <a:gd name="connsiteX20" fmla="*/ 176468 w 2089376"/>
              <a:gd name="connsiteY20" fmla="*/ 738905 h 3614056"/>
              <a:gd name="connsiteX21" fmla="*/ 1068180 w 2089376"/>
              <a:gd name="connsiteY21" fmla="*/ 3045747 h 3614056"/>
              <a:gd name="connsiteX22" fmla="*/ 1068180 w 2089376"/>
              <a:gd name="connsiteY22" fmla="*/ 3045747 h 3614056"/>
              <a:gd name="connsiteX23" fmla="*/ 1267066 w 2089376"/>
              <a:gd name="connsiteY23" fmla="*/ 3244633 h 3614056"/>
              <a:gd name="connsiteX24" fmla="*/ 1267066 w 2089376"/>
              <a:gd name="connsiteY24" fmla="*/ 3244633 h 3614056"/>
              <a:gd name="connsiteX25" fmla="*/ 1267066 w 2089376"/>
              <a:gd name="connsiteY25" fmla="*/ 3244633 h 3614056"/>
              <a:gd name="connsiteX26" fmla="*/ 1267066 w 2089376"/>
              <a:gd name="connsiteY26" fmla="*/ 3244633 h 3614056"/>
              <a:gd name="connsiteX27" fmla="*/ 1068180 w 2089376"/>
              <a:gd name="connsiteY27" fmla="*/ 3443519 h 3614056"/>
              <a:gd name="connsiteX28" fmla="*/ 1068180 w 2089376"/>
              <a:gd name="connsiteY28" fmla="*/ 3443519 h 3614056"/>
              <a:gd name="connsiteX29" fmla="*/ 1068180 w 2089376"/>
              <a:gd name="connsiteY29" fmla="*/ 3443519 h 3614056"/>
              <a:gd name="connsiteX30" fmla="*/ 1068180 w 2089376"/>
              <a:gd name="connsiteY30" fmla="*/ 3443519 h 3614056"/>
              <a:gd name="connsiteX31" fmla="*/ 869294 w 2089376"/>
              <a:gd name="connsiteY31" fmla="*/ 3244633 h 3614056"/>
              <a:gd name="connsiteX32" fmla="*/ 869294 w 2089376"/>
              <a:gd name="connsiteY32" fmla="*/ 3244633 h 3614056"/>
              <a:gd name="connsiteX33" fmla="*/ 869294 w 2089376"/>
              <a:gd name="connsiteY33" fmla="*/ 3244633 h 3614056"/>
              <a:gd name="connsiteX34" fmla="*/ 869294 w 2089376"/>
              <a:gd name="connsiteY34" fmla="*/ 3244633 h 3614056"/>
              <a:gd name="connsiteX35" fmla="*/ 1068180 w 2089376"/>
              <a:gd name="connsiteY35" fmla="*/ 3045747 h 3614056"/>
              <a:gd name="connsiteX36" fmla="*/ 1068180 w 2089376"/>
              <a:gd name="connsiteY36" fmla="*/ 3045747 h 3614056"/>
              <a:gd name="connsiteX37" fmla="*/ 1068180 w 2089376"/>
              <a:gd name="connsiteY37" fmla="*/ 3045747 h 361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89376" h="3614056">
                <a:moveTo>
                  <a:pt x="321256" y="0"/>
                </a:moveTo>
                <a:cubicBezTo>
                  <a:pt x="144562" y="0"/>
                  <a:pt x="0" y="144562"/>
                  <a:pt x="0" y="321256"/>
                </a:cubicBezTo>
                <a:lnTo>
                  <a:pt x="0" y="3292801"/>
                </a:lnTo>
                <a:cubicBezTo>
                  <a:pt x="0" y="3469495"/>
                  <a:pt x="144562" y="3614057"/>
                  <a:pt x="321256" y="3614057"/>
                </a:cubicBezTo>
                <a:lnTo>
                  <a:pt x="1815047" y="3614057"/>
                </a:lnTo>
                <a:cubicBezTo>
                  <a:pt x="1991741" y="3614057"/>
                  <a:pt x="2136303" y="3469495"/>
                  <a:pt x="2136303" y="3292801"/>
                </a:cubicBezTo>
                <a:lnTo>
                  <a:pt x="2136303" y="321256"/>
                </a:lnTo>
                <a:cubicBezTo>
                  <a:pt x="2136303" y="144562"/>
                  <a:pt x="1991741" y="0"/>
                  <a:pt x="1815047" y="0"/>
                </a:cubicBezTo>
                <a:lnTo>
                  <a:pt x="321256" y="0"/>
                </a:lnTo>
                <a:close/>
                <a:moveTo>
                  <a:pt x="889115" y="309397"/>
                </a:moveTo>
                <a:lnTo>
                  <a:pt x="1247302" y="309397"/>
                </a:lnTo>
                <a:cubicBezTo>
                  <a:pt x="1270849" y="309397"/>
                  <a:pt x="1289936" y="336390"/>
                  <a:pt x="1289936" y="369650"/>
                </a:cubicBezTo>
                <a:cubicBezTo>
                  <a:pt x="1289936" y="402911"/>
                  <a:pt x="1270849" y="429903"/>
                  <a:pt x="1247302" y="429903"/>
                </a:cubicBezTo>
                <a:lnTo>
                  <a:pt x="889115" y="429903"/>
                </a:lnTo>
                <a:cubicBezTo>
                  <a:pt x="865567" y="429903"/>
                  <a:pt x="846480" y="402911"/>
                  <a:pt x="846480" y="369650"/>
                </a:cubicBezTo>
                <a:cubicBezTo>
                  <a:pt x="846480" y="336390"/>
                  <a:pt x="865567" y="309397"/>
                  <a:pt x="889115" y="309397"/>
                </a:cubicBezTo>
                <a:close/>
                <a:moveTo>
                  <a:pt x="176468" y="738905"/>
                </a:moveTo>
                <a:lnTo>
                  <a:pt x="1959892" y="738905"/>
                </a:lnTo>
                <a:lnTo>
                  <a:pt x="1959892" y="2875208"/>
                </a:lnTo>
                <a:lnTo>
                  <a:pt x="176468" y="2875208"/>
                </a:lnTo>
                <a:lnTo>
                  <a:pt x="176468" y="738905"/>
                </a:lnTo>
                <a:close/>
                <a:moveTo>
                  <a:pt x="1068180" y="3045747"/>
                </a:moveTo>
                <a:cubicBezTo>
                  <a:pt x="1068180" y="3045747"/>
                  <a:pt x="1068180" y="3045747"/>
                  <a:pt x="1068180" y="3045747"/>
                </a:cubicBezTo>
                <a:cubicBezTo>
                  <a:pt x="1178013" y="3045747"/>
                  <a:pt x="1267066" y="3134799"/>
                  <a:pt x="1267066" y="3244633"/>
                </a:cubicBezTo>
                <a:cubicBezTo>
                  <a:pt x="1267066" y="3244633"/>
                  <a:pt x="1267066" y="3244633"/>
                  <a:pt x="1267066" y="3244633"/>
                </a:cubicBezTo>
                <a:lnTo>
                  <a:pt x="1267066" y="3244633"/>
                </a:lnTo>
                <a:cubicBezTo>
                  <a:pt x="1267066" y="3244633"/>
                  <a:pt x="1267066" y="3244633"/>
                  <a:pt x="1267066" y="3244633"/>
                </a:cubicBezTo>
                <a:cubicBezTo>
                  <a:pt x="1267066" y="3354466"/>
                  <a:pt x="1178013" y="3443519"/>
                  <a:pt x="1068180" y="3443519"/>
                </a:cubicBezTo>
                <a:cubicBezTo>
                  <a:pt x="1068180" y="3443519"/>
                  <a:pt x="1068180" y="3443519"/>
                  <a:pt x="1068180" y="3443519"/>
                </a:cubicBezTo>
                <a:lnTo>
                  <a:pt x="1068180" y="3443519"/>
                </a:lnTo>
                <a:cubicBezTo>
                  <a:pt x="1068180" y="3443519"/>
                  <a:pt x="1068180" y="3443519"/>
                  <a:pt x="1068180" y="3443519"/>
                </a:cubicBezTo>
                <a:cubicBezTo>
                  <a:pt x="958346" y="3443519"/>
                  <a:pt x="869294" y="3354466"/>
                  <a:pt x="869294" y="3244633"/>
                </a:cubicBezTo>
                <a:cubicBezTo>
                  <a:pt x="869294" y="3244633"/>
                  <a:pt x="869294" y="3244633"/>
                  <a:pt x="869294" y="3244633"/>
                </a:cubicBezTo>
                <a:lnTo>
                  <a:pt x="869294" y="3244633"/>
                </a:lnTo>
                <a:cubicBezTo>
                  <a:pt x="869294" y="3244633"/>
                  <a:pt x="869294" y="3244633"/>
                  <a:pt x="869294" y="3244633"/>
                </a:cubicBezTo>
                <a:cubicBezTo>
                  <a:pt x="869294" y="3134799"/>
                  <a:pt x="958346" y="3045747"/>
                  <a:pt x="1068180" y="3045747"/>
                </a:cubicBezTo>
                <a:cubicBezTo>
                  <a:pt x="1068180" y="3045747"/>
                  <a:pt x="1068180" y="3045747"/>
                  <a:pt x="1068180" y="3045747"/>
                </a:cubicBezTo>
                <a:lnTo>
                  <a:pt x="1068180" y="3045747"/>
                </a:lnTo>
                <a:close/>
              </a:path>
            </a:pathLst>
          </a:custGeom>
          <a:solidFill>
            <a:schemeClr val="bg1"/>
          </a:solidFill>
          <a:ln w="564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B3E2B8-98AF-B246-AE8F-FCA011675FF5}"/>
              </a:ext>
            </a:extLst>
          </p:cNvPr>
          <p:cNvSpPr txBox="1"/>
          <p:nvPr userDrawn="1"/>
        </p:nvSpPr>
        <p:spPr>
          <a:xfrm>
            <a:off x="21401802" y="27189458"/>
            <a:ext cx="80773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 a picture to </a:t>
            </a:r>
            <a:b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 the</a:t>
            </a:r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paper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A607D0-9DC4-3740-8884-6B3679454BA1}"/>
              </a:ext>
            </a:extLst>
          </p:cNvPr>
          <p:cNvCxnSpPr>
            <a:cxnSpLocks/>
          </p:cNvCxnSpPr>
          <p:nvPr userDrawn="1"/>
        </p:nvCxnSpPr>
        <p:spPr>
          <a:xfrm flipH="1">
            <a:off x="18327663" y="28096821"/>
            <a:ext cx="1297464" cy="0"/>
          </a:xfrm>
          <a:prstGeom prst="straightConnector1">
            <a:avLst/>
          </a:prstGeom>
          <a:ln w="66675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F418348-9EC9-164F-921D-94F884A02BA2}"/>
              </a:ext>
            </a:extLst>
          </p:cNvPr>
          <p:cNvSpPr txBox="1"/>
          <p:nvPr userDrawn="1"/>
        </p:nvSpPr>
        <p:spPr>
          <a:xfrm rot="20813932">
            <a:off x="874118" y="14486243"/>
            <a:ext cx="4728885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0" b="0" i="0" dirty="0">
                <a:solidFill>
                  <a:srgbClr val="FFC000"/>
                </a:solidFill>
                <a:latin typeface="Courier" pitchFamily="2" charset="0"/>
              </a:rPr>
              <a:t>S A M P L E  —  S A M P L E</a:t>
            </a:r>
          </a:p>
        </p:txBody>
      </p:sp>
    </p:spTree>
    <p:extLst>
      <p:ext uri="{BB962C8B-B14F-4D97-AF65-F5344CB8AC3E}">
        <p14:creationId xmlns:p14="http://schemas.microsoft.com/office/powerpoint/2010/main" val="1842320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4425B7D-701C-24D6-C0AA-9538DE2711F2}"/>
              </a:ext>
            </a:extLst>
          </p:cNvPr>
          <p:cNvSpPr/>
          <p:nvPr userDrawn="1"/>
        </p:nvSpPr>
        <p:spPr>
          <a:xfrm>
            <a:off x="12195213" y="0"/>
            <a:ext cx="26352048" cy="32918400"/>
          </a:xfrm>
          <a:prstGeom prst="rect">
            <a:avLst/>
          </a:prstGeom>
          <a:solidFill>
            <a:srgbClr val="D5BB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23D891-25F2-534D-88AA-B68D50EDE24B}"/>
              </a:ext>
            </a:extLst>
          </p:cNvPr>
          <p:cNvSpPr/>
          <p:nvPr userDrawn="1"/>
        </p:nvSpPr>
        <p:spPr>
          <a:xfrm>
            <a:off x="40224340" y="0"/>
            <a:ext cx="9153260" cy="3291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Non-Cognitive Predictors of Student Success:</a:t>
            </a:r>
            <a:b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4756B5-FD7E-0C45-97B3-AB7982F79738}"/>
              </a:ext>
            </a:extLst>
          </p:cNvPr>
          <p:cNvSpPr/>
          <p:nvPr userDrawn="1"/>
        </p:nvSpPr>
        <p:spPr>
          <a:xfrm>
            <a:off x="-5069" y="0"/>
            <a:ext cx="10739698" cy="3291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Non-Cognitive Predictors of Student Success:</a:t>
            </a:r>
            <a:b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3C5752-C3EB-014D-B4BB-06EE4537A053}"/>
              </a:ext>
            </a:extLst>
          </p:cNvPr>
          <p:cNvSpPr/>
          <p:nvPr userDrawn="1"/>
        </p:nvSpPr>
        <p:spPr>
          <a:xfrm>
            <a:off x="11969855" y="0"/>
            <a:ext cx="371429" cy="32918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ED0C2F-CC4C-CE4A-9034-872A94588A8C}"/>
              </a:ext>
            </a:extLst>
          </p:cNvPr>
          <p:cNvSpPr/>
          <p:nvPr userDrawn="1"/>
        </p:nvSpPr>
        <p:spPr>
          <a:xfrm>
            <a:off x="38361546" y="0"/>
            <a:ext cx="371429" cy="32918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58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7743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178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3.tiff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3E9978-BF99-609A-F122-BF45B3A64710}"/>
              </a:ext>
            </a:extLst>
          </p:cNvPr>
          <p:cNvSpPr txBox="1"/>
          <p:nvPr/>
        </p:nvSpPr>
        <p:spPr>
          <a:xfrm>
            <a:off x="587854" y="568951"/>
            <a:ext cx="10925273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i="1" dirty="0">
                <a:solidFill>
                  <a:schemeClr val="tx2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Improvements to Optimized Tactical Route Planning</a:t>
            </a:r>
            <a:endParaRPr lang="en-US" sz="5400" i="1" dirty="0">
              <a:solidFill>
                <a:schemeClr val="tx2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endParaRPr lang="en-US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PRESENTER: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CDT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Jacob Hyatt</a:t>
            </a:r>
            <a:endParaRPr lang="en-US" sz="28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032B5D68-F596-6895-83EA-CDDB88B713F8}"/>
              </a:ext>
            </a:extLst>
          </p:cNvPr>
          <p:cNvSpPr txBox="1">
            <a:spLocks/>
          </p:cNvSpPr>
          <p:nvPr/>
        </p:nvSpPr>
        <p:spPr>
          <a:xfrm>
            <a:off x="12918019" y="610020"/>
            <a:ext cx="25358253" cy="5989564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1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12000" dirty="0">
                <a:solidFill>
                  <a:schemeClr val="bg1"/>
                </a:solidFill>
                <a:ea typeface="Roboto" panose="02000000000000000000" pitchFamily="2" charset="0"/>
              </a:rPr>
              <a:t>Optimal path for an unmanned ground vehicle in a contested environment</a:t>
            </a:r>
          </a:p>
          <a:p>
            <a:pPr algn="ctr">
              <a:lnSpc>
                <a:spcPct val="100000"/>
              </a:lnSpc>
            </a:pPr>
            <a:r>
              <a:rPr lang="en-US" sz="12000" dirty="0">
                <a:solidFill>
                  <a:schemeClr val="bg1"/>
                </a:solidFill>
                <a:ea typeface="Roboto" panose="02000000000000000000" pitchFamily="2" charset="0"/>
              </a:rPr>
              <a:t>[ROUGH DRAFT]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16F662-D7E0-6F51-D4F1-E7AE3E3432F4}"/>
              </a:ext>
            </a:extLst>
          </p:cNvPr>
          <p:cNvGrpSpPr/>
          <p:nvPr/>
        </p:nvGrpSpPr>
        <p:grpSpPr>
          <a:xfrm>
            <a:off x="548098" y="3942341"/>
            <a:ext cx="10925275" cy="3303694"/>
            <a:chOff x="587854" y="3597967"/>
            <a:chExt cx="10925275" cy="330369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D7E2A60-DA97-5775-A819-50396F16919F}"/>
                </a:ext>
              </a:extLst>
            </p:cNvPr>
            <p:cNvSpPr txBox="1"/>
            <p:nvPr/>
          </p:nvSpPr>
          <p:spPr>
            <a:xfrm>
              <a:off x="587854" y="3597967"/>
              <a:ext cx="10925273" cy="1892826"/>
            </a:xfrm>
            <a:prstGeom prst="rect">
              <a:avLst/>
            </a:prstGeom>
            <a:solidFill>
              <a:srgbClr val="808080"/>
            </a:solidFill>
            <a:ln>
              <a:solidFill>
                <a:srgbClr val="8A979A"/>
              </a:solidFill>
            </a:ln>
          </p:spPr>
          <p:txBody>
            <a:bodyPr wrap="square" lIns="457200" tIns="457200" rIns="457200" bIns="457200" rtlCol="0">
              <a:spAutoFit/>
            </a:bodyPr>
            <a:lstStyle/>
            <a:p>
              <a:pPr marL="1143000" indent="-1143000">
                <a:buAutoNum type="romanUcPeriod"/>
              </a:pPr>
              <a:r>
                <a:rPr lang="en-US" sz="6300" dirty="0">
                  <a:solidFill>
                    <a:schemeClr val="bg1"/>
                  </a:solidFill>
                </a:rPr>
                <a:t>Introduction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9F2CDAB-07F6-0FF6-E338-DD30EFDBECF9}"/>
                </a:ext>
              </a:extLst>
            </p:cNvPr>
            <p:cNvSpPr txBox="1"/>
            <p:nvPr/>
          </p:nvSpPr>
          <p:spPr>
            <a:xfrm>
              <a:off x="587856" y="5485889"/>
              <a:ext cx="10925273" cy="1415772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5BB8D"/>
              </a:solidFill>
            </a:ln>
          </p:spPr>
          <p:txBody>
            <a:bodyPr wrap="square" lIns="457200" tIns="457200" rIns="457200" bIns="457200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sz="3200" kern="12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6797730-0AC7-AA4A-971C-00CF2CB46964}"/>
              </a:ext>
            </a:extLst>
          </p:cNvPr>
          <p:cNvGrpSpPr/>
          <p:nvPr/>
        </p:nvGrpSpPr>
        <p:grpSpPr>
          <a:xfrm>
            <a:off x="508344" y="12586858"/>
            <a:ext cx="10945150" cy="3375411"/>
            <a:chOff x="548100" y="12256253"/>
            <a:chExt cx="10945150" cy="337541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8C9DF1-7C63-BF8A-A285-BA934C1D91B7}"/>
                </a:ext>
              </a:extLst>
            </p:cNvPr>
            <p:cNvSpPr txBox="1"/>
            <p:nvPr/>
          </p:nvSpPr>
          <p:spPr>
            <a:xfrm>
              <a:off x="567977" y="12256253"/>
              <a:ext cx="10925273" cy="1892826"/>
            </a:xfrm>
            <a:prstGeom prst="rect">
              <a:avLst/>
            </a:prstGeom>
            <a:solidFill>
              <a:srgbClr val="808080"/>
            </a:solidFill>
            <a:ln>
              <a:solidFill>
                <a:srgbClr val="8A979A"/>
              </a:solidFill>
            </a:ln>
          </p:spPr>
          <p:txBody>
            <a:bodyPr wrap="square" lIns="457200" tIns="457200" rIns="457200" bIns="457200" rtlCol="0">
              <a:spAutoFit/>
            </a:bodyPr>
            <a:lstStyle/>
            <a:p>
              <a:r>
                <a:rPr lang="en-US" sz="6300" dirty="0">
                  <a:solidFill>
                    <a:srgbClr val="FFFFFF"/>
                  </a:solidFill>
                </a:rPr>
                <a:t>II. Methods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476C673-8694-5905-0D78-96E613753E7B}"/>
                </a:ext>
              </a:extLst>
            </p:cNvPr>
            <p:cNvSpPr txBox="1"/>
            <p:nvPr/>
          </p:nvSpPr>
          <p:spPr>
            <a:xfrm>
              <a:off x="548100" y="14171713"/>
              <a:ext cx="10925273" cy="1459951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5BB8D"/>
              </a:solidFill>
            </a:ln>
          </p:spPr>
          <p:txBody>
            <a:bodyPr wrap="square" lIns="457200" tIns="457200" rIns="457200" bIns="457200" rtlCol="0">
              <a:spAutoFit/>
            </a:bodyPr>
            <a:lstStyle/>
            <a:p>
              <a:pPr marL="742950" indent="-742950">
                <a:lnSpc>
                  <a:spcPct val="120000"/>
                </a:lnSpc>
                <a:buFont typeface="+mj-lt"/>
                <a:buAutoNum type="arabicPeriod"/>
              </a:pPr>
              <a:r>
                <a:rPr lang="en-US" sz="3200" dirty="0">
                  <a:latin typeface="Arial" panose="020B0604020202020204" pitchFamily="34" charset="0"/>
                  <a:cs typeface="Arial" panose="020B0604020202020204" pitchFamily="34" charset="0"/>
                </a:rPr>
                <a:t>Pull from the 6 week update brief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0527B4B-5747-897C-B230-877D88F6FE73}"/>
              </a:ext>
            </a:extLst>
          </p:cNvPr>
          <p:cNvGrpSpPr/>
          <p:nvPr/>
        </p:nvGrpSpPr>
        <p:grpSpPr>
          <a:xfrm>
            <a:off x="548100" y="23174373"/>
            <a:ext cx="10925273" cy="3352777"/>
            <a:chOff x="587856" y="22829999"/>
            <a:chExt cx="10925273" cy="33527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302DAD-BE49-DBBE-5A50-65C831758548}"/>
                </a:ext>
              </a:extLst>
            </p:cNvPr>
            <p:cNvSpPr txBox="1"/>
            <p:nvPr/>
          </p:nvSpPr>
          <p:spPr>
            <a:xfrm>
              <a:off x="587856" y="22829999"/>
              <a:ext cx="10925273" cy="1892826"/>
            </a:xfrm>
            <a:prstGeom prst="rect">
              <a:avLst/>
            </a:prstGeom>
            <a:solidFill>
              <a:srgbClr val="808080"/>
            </a:solidFill>
            <a:ln>
              <a:solidFill>
                <a:srgbClr val="8A979A"/>
              </a:solidFill>
            </a:ln>
          </p:spPr>
          <p:txBody>
            <a:bodyPr wrap="square" lIns="457200" tIns="457200" rIns="457200" bIns="457200" rtlCol="0">
              <a:spAutoFit/>
            </a:bodyPr>
            <a:lstStyle/>
            <a:p>
              <a:r>
                <a:rPr lang="en-US" sz="6300" dirty="0">
                  <a:solidFill>
                    <a:srgbClr val="FFFFFF"/>
                  </a:solidFill>
                </a:rPr>
                <a:t>III. Results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B3CE680-4FE0-E896-4015-6D72610E01D7}"/>
                </a:ext>
              </a:extLst>
            </p:cNvPr>
            <p:cNvSpPr txBox="1"/>
            <p:nvPr/>
          </p:nvSpPr>
          <p:spPr>
            <a:xfrm>
              <a:off x="587856" y="24722825"/>
              <a:ext cx="10925273" cy="1459951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5BB8D"/>
              </a:solidFill>
            </a:ln>
          </p:spPr>
          <p:txBody>
            <a:bodyPr wrap="square" lIns="457200" tIns="457200" rIns="457200" bIns="457200" rtlCol="0">
              <a:spAutoFit/>
            </a:bodyPr>
            <a:lstStyle/>
            <a:p>
              <a:pPr marL="457200" indent="-4572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sz="3200" dirty="0">
                  <a:latin typeface="Arial" panose="020B0604020202020204" pitchFamily="34" charset="0"/>
                  <a:cs typeface="Arial" panose="020B0604020202020204" pitchFamily="34" charset="0"/>
                </a:rPr>
                <a:t>Discuss results 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132F5810-7217-6C2C-DCC7-A368A92EC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11351" y="29914847"/>
            <a:ext cx="2204769" cy="2817205"/>
          </a:xfrm>
          <a:prstGeom prst="rect">
            <a:avLst/>
          </a:prstGeom>
        </p:spPr>
      </p:pic>
      <p:pic>
        <p:nvPicPr>
          <p:cNvPr id="17" name="Picture 16" descr="Shape&#10;&#10;Description automatically generated with medium confidence">
            <a:extLst>
              <a:ext uri="{FF2B5EF4-FFF2-40B4-BE49-F238E27FC236}">
                <a16:creationId xmlns:a16="http://schemas.microsoft.com/office/drawing/2014/main" id="{931A6DE2-6C1B-AA17-4D45-3E4C2E2285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077"/>
          <a:stretch/>
        </p:blipFill>
        <p:spPr>
          <a:xfrm>
            <a:off x="303344" y="29645264"/>
            <a:ext cx="3484885" cy="305386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8652D65-D59F-8840-6104-0DE2EF3B664B}"/>
              </a:ext>
            </a:extLst>
          </p:cNvPr>
          <p:cNvSpPr txBox="1"/>
          <p:nvPr/>
        </p:nvSpPr>
        <p:spPr>
          <a:xfrm>
            <a:off x="14686640" y="31663689"/>
            <a:ext cx="6522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Detection Fields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C74BF5B-AD16-5E43-AC58-1DDF5D5BD560}"/>
              </a:ext>
            </a:extLst>
          </p:cNvPr>
          <p:cNvSpPr txBox="1"/>
          <p:nvPr/>
        </p:nvSpPr>
        <p:spPr>
          <a:xfrm>
            <a:off x="22026968" y="31589463"/>
            <a:ext cx="6522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Vegetation Density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1B9AE46-34B3-0AD4-157F-9E3AA6408D0B}"/>
              </a:ext>
            </a:extLst>
          </p:cNvPr>
          <p:cNvSpPr txBox="1"/>
          <p:nvPr/>
        </p:nvSpPr>
        <p:spPr>
          <a:xfrm>
            <a:off x="29387403" y="31589462"/>
            <a:ext cx="6522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Contour Map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2F33512-AE4D-AC4E-B665-55E1A98A355E}"/>
              </a:ext>
            </a:extLst>
          </p:cNvPr>
          <p:cNvSpPr txBox="1"/>
          <p:nvPr/>
        </p:nvSpPr>
        <p:spPr>
          <a:xfrm>
            <a:off x="41498742" y="31172196"/>
            <a:ext cx="7393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CDT Jacob Hyatt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LTC James Grymes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953D15-D2C7-082A-F0F9-D98988D78D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72721" y="23945254"/>
            <a:ext cx="7751995" cy="77184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FDA372-0F20-0BB4-1288-32646F2642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58843" y="23849794"/>
            <a:ext cx="9178226" cy="77184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CA997E-6574-E1B6-FC93-4786ABF4D5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30143" y="9902769"/>
            <a:ext cx="12116282" cy="131128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8A278E-7E5E-C726-299C-712A8B8B8DAA}"/>
              </a:ext>
            </a:extLst>
          </p:cNvPr>
          <p:cNvSpPr txBox="1"/>
          <p:nvPr/>
        </p:nvSpPr>
        <p:spPr>
          <a:xfrm>
            <a:off x="40716750" y="3281636"/>
            <a:ext cx="6522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Toy Example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B8B8F3-E4ED-05F9-568B-6BC2F573D70D}"/>
              </a:ext>
            </a:extLst>
          </p:cNvPr>
          <p:cNvSpPr txBox="1"/>
          <p:nvPr/>
        </p:nvSpPr>
        <p:spPr>
          <a:xfrm>
            <a:off x="40716749" y="9891534"/>
            <a:ext cx="6522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Formulas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CD831B-B910-F77C-93EC-214BF3CD61C2}"/>
              </a:ext>
            </a:extLst>
          </p:cNvPr>
          <p:cNvSpPr txBox="1"/>
          <p:nvPr/>
        </p:nvSpPr>
        <p:spPr>
          <a:xfrm>
            <a:off x="40716748" y="17899461"/>
            <a:ext cx="6522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Optimization Function</a:t>
            </a:r>
          </a:p>
        </p:txBody>
      </p:sp>
    </p:spTree>
    <p:extLst>
      <p:ext uri="{BB962C8B-B14F-4D97-AF65-F5344CB8AC3E}">
        <p14:creationId xmlns:p14="http://schemas.microsoft.com/office/powerpoint/2010/main" val="4271090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3E9978-BF99-609A-F122-BF45B3A64710}"/>
              </a:ext>
            </a:extLst>
          </p:cNvPr>
          <p:cNvSpPr txBox="1"/>
          <p:nvPr/>
        </p:nvSpPr>
        <p:spPr>
          <a:xfrm>
            <a:off x="587854" y="568951"/>
            <a:ext cx="10925273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i="1" dirty="0">
                <a:solidFill>
                  <a:schemeClr val="tx2"/>
                </a:solidFill>
                <a:latin typeface="Goudy Old Style" panose="02020502050305020303" pitchFamily="18" charset="0"/>
                <a:cs typeface="Arial" panose="020B0604020202020204" pitchFamily="34" charset="0"/>
              </a:rPr>
              <a:t>Improvements to Optimized Tactical Route Planning</a:t>
            </a:r>
            <a:endParaRPr lang="en-US" sz="5400" i="1" dirty="0">
              <a:solidFill>
                <a:schemeClr val="tx2"/>
              </a:solidFill>
              <a:latin typeface="Goudy Old Style" panose="02020502050305020303" pitchFamily="18" charset="0"/>
              <a:cs typeface="Arial" panose="020B0604020202020204" pitchFamily="34" charset="0"/>
            </a:endParaRPr>
          </a:p>
          <a:p>
            <a:endParaRPr lang="en-US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PRESENTER: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CDT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Jacob Hyatt</a:t>
            </a:r>
            <a:endParaRPr lang="en-US" sz="28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032B5D68-F596-6895-83EA-CDDB88B713F8}"/>
              </a:ext>
            </a:extLst>
          </p:cNvPr>
          <p:cNvSpPr txBox="1">
            <a:spLocks/>
          </p:cNvSpPr>
          <p:nvPr/>
        </p:nvSpPr>
        <p:spPr>
          <a:xfrm>
            <a:off x="12918019" y="610020"/>
            <a:ext cx="25358253" cy="5989564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1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12000" dirty="0">
                <a:solidFill>
                  <a:schemeClr val="bg1"/>
                </a:solidFill>
                <a:ea typeface="Roboto" panose="02000000000000000000" pitchFamily="2" charset="0"/>
              </a:rPr>
              <a:t>Finding the </a:t>
            </a:r>
            <a:r>
              <a:rPr lang="en-US" sz="12000" b="1" dirty="0">
                <a:solidFill>
                  <a:schemeClr val="bg1"/>
                </a:solidFill>
                <a:ea typeface="Roboto" panose="02000000000000000000" pitchFamily="2" charset="0"/>
              </a:rPr>
              <a:t>safest </a:t>
            </a:r>
            <a:r>
              <a:rPr lang="en-US" sz="12000" dirty="0">
                <a:solidFill>
                  <a:schemeClr val="bg1"/>
                </a:solidFill>
                <a:ea typeface="Roboto" panose="02000000000000000000" pitchFamily="2" charset="0"/>
              </a:rPr>
              <a:t>and </a:t>
            </a:r>
            <a:r>
              <a:rPr lang="en-US" sz="12000" b="1" dirty="0">
                <a:solidFill>
                  <a:schemeClr val="bg1"/>
                </a:solidFill>
                <a:ea typeface="Roboto" panose="02000000000000000000" pitchFamily="2" charset="0"/>
              </a:rPr>
              <a:t>fastest</a:t>
            </a:r>
            <a:r>
              <a:rPr lang="en-US" sz="12000" dirty="0">
                <a:solidFill>
                  <a:schemeClr val="bg1"/>
                </a:solidFill>
                <a:ea typeface="Roboto" panose="02000000000000000000" pitchFamily="2" charset="0"/>
              </a:rPr>
              <a:t> path for a soldier in the presence of multiple enemies.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16F662-D7E0-6F51-D4F1-E7AE3E3432F4}"/>
              </a:ext>
            </a:extLst>
          </p:cNvPr>
          <p:cNvGrpSpPr/>
          <p:nvPr/>
        </p:nvGrpSpPr>
        <p:grpSpPr>
          <a:xfrm>
            <a:off x="548098" y="3942341"/>
            <a:ext cx="10925275" cy="6750792"/>
            <a:chOff x="587854" y="3597967"/>
            <a:chExt cx="10925275" cy="675079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D7E2A60-DA97-5775-A819-50396F16919F}"/>
                </a:ext>
              </a:extLst>
            </p:cNvPr>
            <p:cNvSpPr txBox="1"/>
            <p:nvPr/>
          </p:nvSpPr>
          <p:spPr>
            <a:xfrm>
              <a:off x="587854" y="3597967"/>
              <a:ext cx="10925273" cy="1892826"/>
            </a:xfrm>
            <a:prstGeom prst="rect">
              <a:avLst/>
            </a:prstGeom>
            <a:solidFill>
              <a:srgbClr val="808080"/>
            </a:solidFill>
            <a:ln>
              <a:solidFill>
                <a:srgbClr val="8A979A"/>
              </a:solidFill>
            </a:ln>
          </p:spPr>
          <p:txBody>
            <a:bodyPr wrap="square" lIns="457200" tIns="457200" rIns="457200" bIns="457200" rtlCol="0">
              <a:spAutoFit/>
            </a:bodyPr>
            <a:lstStyle/>
            <a:p>
              <a:pPr marL="1143000" indent="-1143000">
                <a:buAutoNum type="romanUcPeriod"/>
              </a:pPr>
              <a:r>
                <a:rPr lang="en-US" sz="6300" dirty="0">
                  <a:solidFill>
                    <a:schemeClr val="bg1"/>
                  </a:solidFill>
                </a:rPr>
                <a:t>Introduction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9F2CDAB-07F6-0FF6-E338-DD30EFDBECF9}"/>
                </a:ext>
              </a:extLst>
            </p:cNvPr>
            <p:cNvSpPr txBox="1"/>
            <p:nvPr/>
          </p:nvSpPr>
          <p:spPr>
            <a:xfrm>
              <a:off x="587856" y="5485889"/>
              <a:ext cx="10925273" cy="486287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5BB8D"/>
              </a:solidFill>
            </a:ln>
          </p:spPr>
          <p:txBody>
            <a:bodyPr wrap="square" lIns="457200" tIns="457200" rIns="457200" bIns="457200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200" dirty="0"/>
                <a:t>Maximize mission success and soldier survivability by ensuring soldiers get to their destinations with the least chance of detection.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200" kern="1200" dirty="0"/>
                <a:t>Enable decision makers to spend less time on route planning by giving a viable path to begin planning from. 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200" dirty="0"/>
                <a:t>Creation of a framework for optimized tactical route planning on different platforms.</a:t>
              </a:r>
              <a:endParaRPr lang="en-US" sz="3200" kern="12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6797730-0AC7-AA4A-971C-00CF2CB46964}"/>
              </a:ext>
            </a:extLst>
          </p:cNvPr>
          <p:cNvGrpSpPr/>
          <p:nvPr/>
        </p:nvGrpSpPr>
        <p:grpSpPr>
          <a:xfrm>
            <a:off x="508344" y="12586858"/>
            <a:ext cx="10945150" cy="8693790"/>
            <a:chOff x="548100" y="12256253"/>
            <a:chExt cx="10945150" cy="869379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8C9DF1-7C63-BF8A-A285-BA934C1D91B7}"/>
                </a:ext>
              </a:extLst>
            </p:cNvPr>
            <p:cNvSpPr txBox="1"/>
            <p:nvPr/>
          </p:nvSpPr>
          <p:spPr>
            <a:xfrm>
              <a:off x="567977" y="12256253"/>
              <a:ext cx="10925273" cy="1892826"/>
            </a:xfrm>
            <a:prstGeom prst="rect">
              <a:avLst/>
            </a:prstGeom>
            <a:solidFill>
              <a:srgbClr val="808080"/>
            </a:solidFill>
            <a:ln>
              <a:solidFill>
                <a:srgbClr val="8A979A"/>
              </a:solidFill>
            </a:ln>
          </p:spPr>
          <p:txBody>
            <a:bodyPr wrap="square" lIns="457200" tIns="457200" rIns="457200" bIns="457200" rtlCol="0">
              <a:spAutoFit/>
            </a:bodyPr>
            <a:lstStyle/>
            <a:p>
              <a:r>
                <a:rPr lang="en-US" sz="6300" dirty="0">
                  <a:solidFill>
                    <a:srgbClr val="FFFFFF"/>
                  </a:solidFill>
                </a:rPr>
                <a:t>II. Methods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476C673-8694-5905-0D78-96E613753E7B}"/>
                </a:ext>
              </a:extLst>
            </p:cNvPr>
            <p:cNvSpPr txBox="1"/>
            <p:nvPr/>
          </p:nvSpPr>
          <p:spPr>
            <a:xfrm>
              <a:off x="548100" y="14171713"/>
              <a:ext cx="10925273" cy="677833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5BB8D"/>
              </a:solidFill>
            </a:ln>
          </p:spPr>
          <p:txBody>
            <a:bodyPr wrap="square" lIns="457200" tIns="457200" rIns="457200" bIns="457200" rtlCol="0">
              <a:spAutoFit/>
            </a:bodyPr>
            <a:lstStyle/>
            <a:p>
              <a:pPr marL="742950" indent="-742950">
                <a:lnSpc>
                  <a:spcPct val="120000"/>
                </a:lnSpc>
                <a:buFont typeface="+mj-lt"/>
                <a:buAutoNum type="arabicPeriod"/>
              </a:pPr>
              <a:r>
                <a:rPr lang="en-US" sz="3200" dirty="0">
                  <a:latin typeface="Arial" panose="020B0604020202020204" pitchFamily="34" charset="0"/>
                  <a:cs typeface="Arial" panose="020B0604020202020204" pitchFamily="34" charset="0"/>
                </a:rPr>
                <a:t>Utilized Geospatial imagery to compile vegetation density and elevation into a single source</a:t>
              </a:r>
            </a:p>
            <a:p>
              <a:pPr marL="742950" indent="-742950">
                <a:lnSpc>
                  <a:spcPct val="120000"/>
                </a:lnSpc>
                <a:buFont typeface="+mj-lt"/>
                <a:buAutoNum type="arabicPeriod"/>
              </a:pPr>
              <a:r>
                <a:rPr lang="en-US" sz="3200" dirty="0">
                  <a:latin typeface="Arial" panose="020B0604020202020204" pitchFamily="34" charset="0"/>
                  <a:cs typeface="Arial" panose="020B0604020202020204" pitchFamily="34" charset="0"/>
                </a:rPr>
                <a:t>Lay three-dimensional nodal network over imagery to account for different methods of movement</a:t>
              </a:r>
            </a:p>
            <a:p>
              <a:pPr marL="742950" indent="-742950">
                <a:lnSpc>
                  <a:spcPct val="120000"/>
                </a:lnSpc>
                <a:buFont typeface="+mj-lt"/>
                <a:buAutoNum type="arabicPeriod"/>
              </a:pPr>
              <a:r>
                <a:rPr lang="en-US" sz="3200" dirty="0">
                  <a:latin typeface="Arial" panose="020B0604020202020204" pitchFamily="34" charset="0"/>
                  <a:cs typeface="Arial" panose="020B0604020202020204" pitchFamily="34" charset="0"/>
                </a:rPr>
                <a:t>Define start, end node, and suspected seeker location with uncertainty</a:t>
              </a:r>
            </a:p>
            <a:p>
              <a:pPr marL="742950" indent="-742950">
                <a:lnSpc>
                  <a:spcPct val="120000"/>
                </a:lnSpc>
                <a:buFont typeface="+mj-lt"/>
                <a:buAutoNum type="arabicPeriod"/>
              </a:pPr>
              <a:r>
                <a:rPr lang="en-US" sz="3200" dirty="0">
                  <a:latin typeface="Arial" panose="020B0604020202020204" pitchFamily="34" charset="0"/>
                  <a:cs typeface="Arial" panose="020B0604020202020204" pitchFamily="34" charset="0"/>
                </a:rPr>
                <a:t>Utilize custom visual and audio equations to calculate the probability of detection for each node</a:t>
              </a:r>
            </a:p>
            <a:p>
              <a:pPr marL="742950" indent="-742950">
                <a:lnSpc>
                  <a:spcPct val="120000"/>
                </a:lnSpc>
                <a:buFont typeface="+mj-lt"/>
                <a:buAutoNum type="arabicPeriod"/>
              </a:pPr>
              <a:r>
                <a:rPr lang="en-US" sz="3200" dirty="0">
                  <a:latin typeface="Arial" panose="020B0604020202020204" pitchFamily="34" charset="0"/>
                  <a:cs typeface="Arial" panose="020B0604020202020204" pitchFamily="34" charset="0"/>
                </a:rPr>
                <a:t>Utilize Gurobi Optimizer to optimize a path based on probability of detection and speed.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0527B4B-5747-897C-B230-877D88F6FE73}"/>
              </a:ext>
            </a:extLst>
          </p:cNvPr>
          <p:cNvGrpSpPr/>
          <p:nvPr/>
        </p:nvGrpSpPr>
        <p:grpSpPr>
          <a:xfrm>
            <a:off x="548100" y="23174373"/>
            <a:ext cx="10925273" cy="4534639"/>
            <a:chOff x="587856" y="22829999"/>
            <a:chExt cx="10925273" cy="453463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302DAD-BE49-DBBE-5A50-65C831758548}"/>
                </a:ext>
              </a:extLst>
            </p:cNvPr>
            <p:cNvSpPr txBox="1"/>
            <p:nvPr/>
          </p:nvSpPr>
          <p:spPr>
            <a:xfrm>
              <a:off x="587856" y="22829999"/>
              <a:ext cx="10925273" cy="1892826"/>
            </a:xfrm>
            <a:prstGeom prst="rect">
              <a:avLst/>
            </a:prstGeom>
            <a:solidFill>
              <a:srgbClr val="808080"/>
            </a:solidFill>
            <a:ln>
              <a:solidFill>
                <a:srgbClr val="8A979A"/>
              </a:solidFill>
            </a:ln>
          </p:spPr>
          <p:txBody>
            <a:bodyPr wrap="square" lIns="457200" tIns="457200" rIns="457200" bIns="457200" rtlCol="0">
              <a:spAutoFit/>
            </a:bodyPr>
            <a:lstStyle/>
            <a:p>
              <a:r>
                <a:rPr lang="en-US" sz="6300" dirty="0">
                  <a:solidFill>
                    <a:srgbClr val="FFFFFF"/>
                  </a:solidFill>
                </a:rPr>
                <a:t>III. Results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B3CE680-4FE0-E896-4015-6D72610E01D7}"/>
                </a:ext>
              </a:extLst>
            </p:cNvPr>
            <p:cNvSpPr txBox="1"/>
            <p:nvPr/>
          </p:nvSpPr>
          <p:spPr>
            <a:xfrm>
              <a:off x="587856" y="24722825"/>
              <a:ext cx="10925273" cy="2641813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D5BB8D"/>
              </a:solidFill>
            </a:ln>
          </p:spPr>
          <p:txBody>
            <a:bodyPr wrap="square" lIns="457200" tIns="457200" rIns="457200" bIns="457200" rtlCol="0">
              <a:spAutoFit/>
            </a:bodyPr>
            <a:lstStyle/>
            <a:p>
              <a:pPr marL="457200" indent="-4572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sz="3200" dirty="0">
                  <a:latin typeface="Arial" panose="020B0604020202020204" pitchFamily="34" charset="0"/>
                  <a:cs typeface="Arial" panose="020B0604020202020204" pitchFamily="34" charset="0"/>
                </a:rPr>
                <a:t>Creates an optimal path for a soldier to take given the location of multiple enemies, elevation, and vegetation while minimizing the chance of detection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132F5810-7217-6C2C-DCC7-A368A92EC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11351" y="29914847"/>
            <a:ext cx="2204769" cy="2817205"/>
          </a:xfrm>
          <a:prstGeom prst="rect">
            <a:avLst/>
          </a:prstGeom>
        </p:spPr>
      </p:pic>
      <p:pic>
        <p:nvPicPr>
          <p:cNvPr id="17" name="Picture 16" descr="Shape&#10;&#10;Description automatically generated with medium confidence">
            <a:extLst>
              <a:ext uri="{FF2B5EF4-FFF2-40B4-BE49-F238E27FC236}">
                <a16:creationId xmlns:a16="http://schemas.microsoft.com/office/drawing/2014/main" id="{931A6DE2-6C1B-AA17-4D45-3E4C2E2285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077"/>
          <a:stretch/>
        </p:blipFill>
        <p:spPr>
          <a:xfrm>
            <a:off x="303344" y="29645264"/>
            <a:ext cx="3484885" cy="30538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77BB2A-A58B-9586-CDFF-85D3502F79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144"/>
          <a:stretch/>
        </p:blipFill>
        <p:spPr>
          <a:xfrm>
            <a:off x="39074819" y="573430"/>
            <a:ext cx="9769220" cy="4243049"/>
          </a:xfrm>
          <a:prstGeom prst="rect">
            <a:avLst/>
          </a:prstGeom>
        </p:spPr>
      </p:pic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43C7391E-8AC4-D7D9-89E0-36BF9AE8033C}"/>
              </a:ext>
            </a:extLst>
          </p:cNvPr>
          <p:cNvGrpSpPr/>
          <p:nvPr/>
        </p:nvGrpSpPr>
        <p:grpSpPr>
          <a:xfrm>
            <a:off x="38698251" y="5712314"/>
            <a:ext cx="10522356" cy="6800147"/>
            <a:chOff x="38698251" y="5200520"/>
            <a:chExt cx="10522356" cy="68001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C5400F0-03EC-D1EA-CB29-EFA0B571A4CE}"/>
                    </a:ext>
                  </a:extLst>
                </p:cNvPr>
                <p:cNvSpPr txBox="1"/>
                <p:nvPr/>
              </p:nvSpPr>
              <p:spPr>
                <a:xfrm>
                  <a:off x="38698251" y="5200520"/>
                  <a:ext cx="10522356" cy="15809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𝑒𝑣𝑎𝑑𝑒𝑟</m:t>
                            </m:r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𝑡𝑟𝑎𝑐𝑒</m:t>
                            </m:r>
                          </m:num>
                          <m:den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𝑠𝑒𝑒𝑘𝑒</m:t>
                            </m:r>
                            <m:sSup>
                              <m:sSupPr>
                                <m:ctrlP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𝑣𝑖𝑠𝑢𝑎𝑙</m:t>
                            </m:r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𝑓𝑖𝑒𝑙𝑑</m:t>
                            </m:r>
                          </m:den>
                        </m:f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−4</m:t>
                            </m:r>
                            <m:d>
                              <m:dPr>
                                <m:ctrlP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900" b="0" i="0" smtClean="0">
                                        <a:latin typeface="Cambria Math" panose="02040503050406030204" pitchFamily="18" charset="0"/>
                                      </a:rPr>
                                      <m:t>arcsin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9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func>
                                              <m:funcPr>
                                                <m:ctrlPr>
                                                  <a:rPr lang="en-US" sz="19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1900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f>
                                                  <m:fPr>
                                                    <m:ctrlPr>
                                                      <a:rPr lang="en-US" sz="19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en-US" sz="19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</m:num>
                                                  <m:den>
                                                    <m:r>
                                                      <a:rPr lang="en-US" sz="19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den>
                                                </m:f>
                                              </m:e>
                                            </m:func>
                                            <m:func>
                                              <m:funcPr>
                                                <m:ctrlPr>
                                                  <a:rPr lang="en-US" sz="19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1900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tan</m:t>
                                                </m:r>
                                              </m:fName>
                                              <m:e>
                                                <m:f>
                                                  <m:fPr>
                                                    <m:ctrlPr>
                                                      <a:rPr lang="en-US" sz="19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en-US" sz="19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𝛽</m:t>
                                                    </m:r>
                                                  </m:num>
                                                  <m:den>
                                                    <m:r>
                                                      <a:rPr lang="en-US" sz="19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den>
                                                </m:f>
                                              </m:e>
                                            </m:func>
                                          </m:num>
                                          <m:den>
                                            <m:rad>
                                              <m:radPr>
                                                <m:degHide m:val="on"/>
                                                <m:ctrlPr>
                                                  <a:rPr lang="en-US" sz="19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radPr>
                                              <m:deg/>
                                              <m:e>
                                                <m:func>
                                                  <m:funcPr>
                                                    <m:ctrlPr>
                                                      <a:rPr lang="en-US" sz="19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sSup>
                                                      <m:sSupPr>
                                                        <m:ctrlPr>
                                                          <a:rPr lang="en-US" sz="19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en-US" sz="1900" b="0" i="0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tan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9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</m:fName>
                                                  <m:e>
                                                    <m:f>
                                                      <m:fPr>
                                                        <m:ctrlPr>
                                                          <a:rPr lang="en-US" sz="19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r>
                                                          <a:rPr lang="en-US" sz="19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𝛼</m:t>
                                                        </m:r>
                                                      </m:num>
                                                      <m:den>
                                                        <m:r>
                                                          <a:rPr lang="en-US" sz="19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den>
                                                    </m:f>
                                                  </m:e>
                                                </m:func>
                                                <m:r>
                                                  <a:rPr lang="en-US" sz="19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func>
                                                  <m:funcPr>
                                                    <m:ctrlPr>
                                                      <a:rPr lang="en-US" sz="19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sSup>
                                                      <m:sSupPr>
                                                        <m:ctrlPr>
                                                          <a:rPr lang="en-US" sz="19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en-US" sz="1900" b="0" i="0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tan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9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</m:fName>
                                                  <m:e>
                                                    <m:f>
                                                      <m:fPr>
                                                        <m:ctrlPr>
                                                          <a:rPr lang="en-US" sz="19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r>
                                                          <a:rPr lang="en-US" sz="19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𝛽</m:t>
                                                        </m:r>
                                                      </m:num>
                                                      <m:den>
                                                        <m:r>
                                                          <a:rPr lang="en-US" sz="19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den>
                                                    </m:f>
                                                  </m:e>
                                                </m:func>
                                              </m:e>
                                            </m:rad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900" b="0" i="0" smtClean="0">
                                        <a:latin typeface="Cambria Math" panose="02040503050406030204" pitchFamily="18" charset="0"/>
                                      </a:rPr>
                                      <m:t>arcsin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9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func>
                                              <m:funcPr>
                                                <m:ctrlPr>
                                                  <a:rPr lang="en-US" sz="19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1900"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f>
                                                  <m:fPr>
                                                    <m:ctrlPr>
                                                      <a:rPr lang="en-US" sz="19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en-US" sz="19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𝛽</m:t>
                                                    </m:r>
                                                  </m:num>
                                                  <m:den>
                                                    <m:r>
                                                      <a:rPr lang="en-US" sz="19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den>
                                                </m:f>
                                              </m:e>
                                            </m:func>
                                            <m:func>
                                              <m:funcPr>
                                                <m:ctrlPr>
                                                  <a:rPr lang="en-US" sz="19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1900">
                                                    <a:latin typeface="Cambria Math" panose="02040503050406030204" pitchFamily="18" charset="0"/>
                                                  </a:rPr>
                                                  <m:t>tan</m:t>
                                                </m:r>
                                              </m:fName>
                                              <m:e>
                                                <m:f>
                                                  <m:fPr>
                                                    <m:ctrlPr>
                                                      <a:rPr lang="en-US" sz="19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en-US" sz="19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</m:num>
                                                  <m:den>
                                                    <m:r>
                                                      <a:rPr lang="en-US" sz="19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den>
                                                </m:f>
                                              </m:e>
                                            </m:func>
                                          </m:num>
                                          <m:den>
                                            <m:rad>
                                              <m:radPr>
                                                <m:degHide m:val="on"/>
                                                <m:ctrlPr>
                                                  <a:rPr lang="en-US" sz="19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radPr>
                                              <m:deg/>
                                              <m:e>
                                                <m:func>
                                                  <m:funcPr>
                                                    <m:ctrlPr>
                                                      <a:rPr lang="en-US" sz="19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sSup>
                                                      <m:sSupPr>
                                                        <m:ctrlPr>
                                                          <a:rPr lang="en-US" sz="19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en-US" sz="19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tan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9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</m:fName>
                                                  <m:e>
                                                    <m:f>
                                                      <m:fPr>
                                                        <m:ctrlPr>
                                                          <a:rPr lang="en-US" sz="19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r>
                                                          <a:rPr lang="en-US" sz="19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𝛼</m:t>
                                                        </m:r>
                                                      </m:num>
                                                      <m:den>
                                                        <m:r>
                                                          <a:rPr lang="en-US" sz="19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den>
                                                    </m:f>
                                                  </m:e>
                                                </m:func>
                                                <m:r>
                                                  <a:rPr lang="en-US" sz="1900" i="1"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func>
                                                  <m:funcPr>
                                                    <m:ctrlPr>
                                                      <a:rPr lang="en-US" sz="19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sSup>
                                                      <m:sSupPr>
                                                        <m:ctrlPr>
                                                          <a:rPr lang="en-US" sz="19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en-US" sz="19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tan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9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</m:fName>
                                                  <m:e>
                                                    <m:f>
                                                      <m:fPr>
                                                        <m:ctrlPr>
                                                          <a:rPr lang="en-US" sz="19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r>
                                                          <a:rPr lang="en-US" sz="19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𝛽</m:t>
                                                        </m:r>
                                                      </m:num>
                                                      <m:den>
                                                        <m:r>
                                                          <a:rPr lang="en-US" sz="19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den>
                                                    </m:f>
                                                  </m:e>
                                                </m:func>
                                              </m:e>
                                            </m:rad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</m:e>
                            </m:d>
                          </m:num>
                          <m:den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3.7505</m:t>
                            </m:r>
                          </m:den>
                        </m:f>
                      </m:oMath>
                    </m:oMathPara>
                  </a14:m>
                  <a:endParaRPr lang="en-US" sz="19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C5400F0-03EC-D1EA-CB29-EFA0B571A4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98251" y="5200520"/>
                  <a:ext cx="10522356" cy="158094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7414512-020F-BD90-C6C2-06AECFF82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872488" y="7358595"/>
              <a:ext cx="4782740" cy="4642072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3F66BA6-7F51-9DCB-A7A6-381925162D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16746"/>
            <a:stretch/>
          </p:blipFill>
          <p:spPr>
            <a:xfrm>
              <a:off x="44884840" y="8773524"/>
              <a:ext cx="3522007" cy="1979883"/>
            </a:xfrm>
            <a:prstGeom prst="rect">
              <a:avLst/>
            </a:prstGeom>
          </p:spPr>
        </p:pic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247E0D62-A5D6-2584-EB8C-30E5670476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26444" y="13408296"/>
            <a:ext cx="9837466" cy="5024893"/>
          </a:xfrm>
          <a:prstGeom prst="rect">
            <a:avLst/>
          </a:prstGeom>
        </p:spPr>
      </p:pic>
      <p:pic>
        <p:nvPicPr>
          <p:cNvPr id="40" name="Picture 39" descr="A colorful grid with circles and lines&#10;&#10;Description automatically generated with medium confidence">
            <a:extLst>
              <a:ext uri="{FF2B5EF4-FFF2-40B4-BE49-F238E27FC236}">
                <a16:creationId xmlns:a16="http://schemas.microsoft.com/office/drawing/2014/main" id="{4BBFC88F-0760-BA6C-9C46-244AD7B4D3C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0" t="12331" r="25975" b="11236"/>
          <a:stretch/>
        </p:blipFill>
        <p:spPr>
          <a:xfrm>
            <a:off x="14686640" y="25032564"/>
            <a:ext cx="6522633" cy="655689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1" name="Picture 40" descr="A map of a large area&#10;&#10;Description automatically generated with medium confidence">
            <a:extLst>
              <a:ext uri="{FF2B5EF4-FFF2-40B4-BE49-F238E27FC236}">
                <a16:creationId xmlns:a16="http://schemas.microsoft.com/office/drawing/2014/main" id="{ED268B95-EA70-3A75-B549-00F740F238F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79" t="12311" r="25457" b="10959"/>
          <a:stretch/>
        </p:blipFill>
        <p:spPr>
          <a:xfrm>
            <a:off x="22006863" y="25029591"/>
            <a:ext cx="6562845" cy="656284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2" name="Picture 41" descr="A map of a satellite imagery&#10;&#10;Description automatically generated">
            <a:extLst>
              <a:ext uri="{FF2B5EF4-FFF2-40B4-BE49-F238E27FC236}">
                <a16:creationId xmlns:a16="http://schemas.microsoft.com/office/drawing/2014/main" id="{B106FADC-C272-FF06-9CD5-7D6964C8C18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00" t="12091" r="29200" b="11010"/>
          <a:stretch/>
        </p:blipFill>
        <p:spPr>
          <a:xfrm>
            <a:off x="29367299" y="25029591"/>
            <a:ext cx="6537495" cy="656284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4" name="Picture 43" descr="A map of a mountain range&#10;&#10;Description automatically generated">
            <a:extLst>
              <a:ext uri="{FF2B5EF4-FFF2-40B4-BE49-F238E27FC236}">
                <a16:creationId xmlns:a16="http://schemas.microsoft.com/office/drawing/2014/main" id="{83377EF1-65B0-81A1-A7A7-10861923A04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1924" t="12272" r="29329" b="11537"/>
          <a:stretch/>
        </p:blipFill>
        <p:spPr>
          <a:xfrm>
            <a:off x="16408555" y="6877874"/>
            <a:ext cx="17118360" cy="1709332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8652D65-D59F-8840-6104-0DE2EF3B664B}"/>
              </a:ext>
            </a:extLst>
          </p:cNvPr>
          <p:cNvSpPr txBox="1"/>
          <p:nvPr/>
        </p:nvSpPr>
        <p:spPr>
          <a:xfrm>
            <a:off x="14686640" y="31663689"/>
            <a:ext cx="6522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Detection Fields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C74BF5B-AD16-5E43-AC58-1DDF5D5BD560}"/>
              </a:ext>
            </a:extLst>
          </p:cNvPr>
          <p:cNvSpPr txBox="1"/>
          <p:nvPr/>
        </p:nvSpPr>
        <p:spPr>
          <a:xfrm>
            <a:off x="22026968" y="31589463"/>
            <a:ext cx="6522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Vegetation Density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1B9AE46-34B3-0AD4-157F-9E3AA6408D0B}"/>
              </a:ext>
            </a:extLst>
          </p:cNvPr>
          <p:cNvSpPr txBox="1"/>
          <p:nvPr/>
        </p:nvSpPr>
        <p:spPr>
          <a:xfrm>
            <a:off x="29387403" y="31589462"/>
            <a:ext cx="6522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Contour Map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2F33512-AE4D-AC4E-B665-55E1A98A355E}"/>
              </a:ext>
            </a:extLst>
          </p:cNvPr>
          <p:cNvSpPr txBox="1"/>
          <p:nvPr/>
        </p:nvSpPr>
        <p:spPr>
          <a:xfrm>
            <a:off x="41498742" y="31172196"/>
            <a:ext cx="7393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CDT Jacob Hyatt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MAJ Thomas Kendall</a:t>
            </a:r>
          </a:p>
        </p:txBody>
      </p: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2E57453F-790E-1EE5-FC0C-BFB673FEDA23}"/>
              </a:ext>
            </a:extLst>
          </p:cNvPr>
          <p:cNvGrpSpPr/>
          <p:nvPr/>
        </p:nvGrpSpPr>
        <p:grpSpPr>
          <a:xfrm>
            <a:off x="39910949" y="26654074"/>
            <a:ext cx="8665333" cy="3738808"/>
            <a:chOff x="39888851" y="25936404"/>
            <a:chExt cx="8665333" cy="3738808"/>
          </a:xfrm>
        </p:grpSpPr>
        <p:pic>
          <p:nvPicPr>
            <p:cNvPr id="46" name="Picture 45" descr="A qr code with a star in the middle&#10;&#10;Description automatically generated">
              <a:extLst>
                <a:ext uri="{FF2B5EF4-FFF2-40B4-BE49-F238E27FC236}">
                  <a16:creationId xmlns:a16="http://schemas.microsoft.com/office/drawing/2014/main" id="{110676D1-58C2-4D7B-B8C8-BFBDEA4FD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9888851" y="25936404"/>
              <a:ext cx="3738808" cy="3738808"/>
            </a:xfrm>
            <a:prstGeom prst="rect">
              <a:avLst/>
            </a:prstGeom>
          </p:spPr>
        </p:pic>
        <p:pic>
          <p:nvPicPr>
            <p:cNvPr id="55" name="Graphic 54" descr="Smart Phone with solid fill">
              <a:extLst>
                <a:ext uri="{FF2B5EF4-FFF2-40B4-BE49-F238E27FC236}">
                  <a16:creationId xmlns:a16="http://schemas.microsoft.com/office/drawing/2014/main" id="{C9462F25-0C4A-2D0A-A5EE-EE27ED370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4007391" y="27199978"/>
              <a:ext cx="1493185" cy="1493185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F440D55-1D68-D20E-C43C-6A626BF64D8D}"/>
                </a:ext>
              </a:extLst>
            </p:cNvPr>
            <p:cNvSpPr txBox="1"/>
            <p:nvPr/>
          </p:nvSpPr>
          <p:spPr>
            <a:xfrm>
              <a:off x="45500576" y="27114365"/>
              <a:ext cx="305360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+mj-lt"/>
                </a:rPr>
                <a:t>Take a picture to download full paper</a:t>
              </a:r>
            </a:p>
          </p:txBody>
        </p:sp>
      </p:grpSp>
      <p:grpSp>
        <p:nvGrpSpPr>
          <p:cNvPr id="1044" name="Group 1043">
            <a:extLst>
              <a:ext uri="{FF2B5EF4-FFF2-40B4-BE49-F238E27FC236}">
                <a16:creationId xmlns:a16="http://schemas.microsoft.com/office/drawing/2014/main" id="{1DB14C70-9018-7BCF-8188-2EA86BB7CEB0}"/>
              </a:ext>
            </a:extLst>
          </p:cNvPr>
          <p:cNvGrpSpPr/>
          <p:nvPr/>
        </p:nvGrpSpPr>
        <p:grpSpPr>
          <a:xfrm>
            <a:off x="39492039" y="19329024"/>
            <a:ext cx="9145656" cy="5711547"/>
            <a:chOff x="39492039" y="17920602"/>
            <a:chExt cx="9145656" cy="571154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4558A0E-E1AF-EF85-5CD1-208689437C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4095"/>
            <a:stretch/>
          </p:blipFill>
          <p:spPr>
            <a:xfrm>
              <a:off x="39492039" y="18365773"/>
              <a:ext cx="4743037" cy="3551491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BCD6626-3A6B-A47A-6FD9-E13E07462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0430008" y="22186902"/>
              <a:ext cx="7610135" cy="1445247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A89B7C6-E78F-2B84-195F-02B8A17FE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5195682" y="18890780"/>
              <a:ext cx="2677120" cy="1192429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96394C3-8A39-B5C5-CDBE-0200E4EEB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4884840" y="20324877"/>
              <a:ext cx="3752855" cy="1192429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3C85314-C7E2-7520-23D6-5291CB398F63}"/>
                </a:ext>
              </a:extLst>
            </p:cNvPr>
            <p:cNvSpPr txBox="1"/>
            <p:nvPr/>
          </p:nvSpPr>
          <p:spPr>
            <a:xfrm>
              <a:off x="41208648" y="17920602"/>
              <a:ext cx="206828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+mj-lt"/>
                </a:rPr>
                <a:t>dB Decay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20FD25-2195-8BAF-D95A-3D2E65B21B5C}"/>
                </a:ext>
              </a:extLst>
            </p:cNvPr>
            <p:cNvSpPr txBox="1"/>
            <p:nvPr/>
          </p:nvSpPr>
          <p:spPr>
            <a:xfrm>
              <a:off x="43276935" y="18667059"/>
              <a:ext cx="85149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+mj-lt"/>
                </a:rPr>
                <a:t>dB</a:t>
              </a:r>
            </a:p>
          </p:txBody>
        </p: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34C79F71-3AF1-2229-2950-A2F3F50E4A04}"/>
                </a:ext>
              </a:extLst>
            </p:cNvPr>
            <p:cNvSpPr txBox="1"/>
            <p:nvPr/>
          </p:nvSpPr>
          <p:spPr>
            <a:xfrm>
              <a:off x="42333555" y="21585854"/>
              <a:ext cx="4116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+mj-lt"/>
                </a:rPr>
                <a:t>r</a:t>
              </a:r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08403E60-BDEC-ED22-1977-55647D2801D0}"/>
                </a:ext>
              </a:extLst>
            </p:cNvPr>
            <p:cNvSpPr txBox="1"/>
            <p:nvPr/>
          </p:nvSpPr>
          <p:spPr>
            <a:xfrm>
              <a:off x="44243616" y="20083209"/>
              <a:ext cx="4116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1" dirty="0">
                  <a:latin typeface="+mj-lt"/>
                </a:rPr>
                <a:t>p</a:t>
              </a:r>
            </a:p>
          </p:txBody>
        </p:sp>
      </p:grpSp>
      <p:sp>
        <p:nvSpPr>
          <p:cNvPr id="1032" name="TextBox 1031">
            <a:extLst>
              <a:ext uri="{FF2B5EF4-FFF2-40B4-BE49-F238E27FC236}">
                <a16:creationId xmlns:a16="http://schemas.microsoft.com/office/drawing/2014/main" id="{DB8B7BF3-D2A7-11DF-A562-134456E7F0F0}"/>
              </a:ext>
            </a:extLst>
          </p:cNvPr>
          <p:cNvSpPr txBox="1"/>
          <p:nvPr/>
        </p:nvSpPr>
        <p:spPr>
          <a:xfrm>
            <a:off x="34177545" y="21952233"/>
            <a:ext cx="40995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+mj-lt"/>
              </a:rPr>
              <a:t>Potential Seeker Locations</a:t>
            </a: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74C33C30-AF83-DB99-BF0C-056463B7A752}"/>
              </a:ext>
            </a:extLst>
          </p:cNvPr>
          <p:cNvSpPr txBox="1"/>
          <p:nvPr/>
        </p:nvSpPr>
        <p:spPr>
          <a:xfrm>
            <a:off x="34177545" y="22413001"/>
            <a:ext cx="40995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+mj-lt"/>
              </a:rPr>
              <a:t>Walking</a:t>
            </a: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D006BF96-9758-B17A-E6A7-10833A2654A1}"/>
              </a:ext>
            </a:extLst>
          </p:cNvPr>
          <p:cNvSpPr txBox="1"/>
          <p:nvPr/>
        </p:nvSpPr>
        <p:spPr>
          <a:xfrm>
            <a:off x="34176679" y="22897272"/>
            <a:ext cx="40995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+mj-lt"/>
              </a:rPr>
              <a:t>Sneaking</a:t>
            </a: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0B39FD1D-365A-2E05-7699-599C36348DA1}"/>
              </a:ext>
            </a:extLst>
          </p:cNvPr>
          <p:cNvSpPr txBox="1"/>
          <p:nvPr/>
        </p:nvSpPr>
        <p:spPr>
          <a:xfrm>
            <a:off x="34177545" y="23372401"/>
            <a:ext cx="40995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+mj-lt"/>
              </a:rPr>
              <a:t>Crawling</a:t>
            </a:r>
          </a:p>
        </p:txBody>
      </p:sp>
      <p:sp>
        <p:nvSpPr>
          <p:cNvPr id="1036" name="Oval 1035">
            <a:extLst>
              <a:ext uri="{FF2B5EF4-FFF2-40B4-BE49-F238E27FC236}">
                <a16:creationId xmlns:a16="http://schemas.microsoft.com/office/drawing/2014/main" id="{5770FE48-6228-B436-E925-8444B07C0BFF}"/>
              </a:ext>
            </a:extLst>
          </p:cNvPr>
          <p:cNvSpPr/>
          <p:nvPr/>
        </p:nvSpPr>
        <p:spPr>
          <a:xfrm>
            <a:off x="33782028" y="22458165"/>
            <a:ext cx="376415" cy="309782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 b="1"/>
          </a:p>
        </p:txBody>
      </p:sp>
      <p:sp>
        <p:nvSpPr>
          <p:cNvPr id="1037" name="Oval 1036">
            <a:extLst>
              <a:ext uri="{FF2B5EF4-FFF2-40B4-BE49-F238E27FC236}">
                <a16:creationId xmlns:a16="http://schemas.microsoft.com/office/drawing/2014/main" id="{474AEDC3-FAC3-CD3A-CA61-91B542DAD893}"/>
              </a:ext>
            </a:extLst>
          </p:cNvPr>
          <p:cNvSpPr/>
          <p:nvPr/>
        </p:nvSpPr>
        <p:spPr>
          <a:xfrm>
            <a:off x="33782028" y="22942436"/>
            <a:ext cx="376415" cy="30978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 b="1"/>
          </a:p>
        </p:txBody>
      </p:sp>
      <p:sp>
        <p:nvSpPr>
          <p:cNvPr id="1038" name="Oval 1037">
            <a:extLst>
              <a:ext uri="{FF2B5EF4-FFF2-40B4-BE49-F238E27FC236}">
                <a16:creationId xmlns:a16="http://schemas.microsoft.com/office/drawing/2014/main" id="{FCFF7CD2-ED53-8096-694A-7A7A3055EDDC}"/>
              </a:ext>
            </a:extLst>
          </p:cNvPr>
          <p:cNvSpPr/>
          <p:nvPr/>
        </p:nvSpPr>
        <p:spPr>
          <a:xfrm>
            <a:off x="33782028" y="23417565"/>
            <a:ext cx="376415" cy="309782"/>
          </a:xfrm>
          <a:prstGeom prst="ellipse">
            <a:avLst/>
          </a:prstGeom>
          <a:solidFill>
            <a:srgbClr val="800080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 b="1"/>
          </a:p>
        </p:txBody>
      </p: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B8576016-0818-9936-67C5-7BE62B791C67}"/>
              </a:ext>
            </a:extLst>
          </p:cNvPr>
          <p:cNvCxnSpPr>
            <a:cxnSpLocks/>
            <a:endCxn id="1032" idx="1"/>
          </p:cNvCxnSpPr>
          <p:nvPr/>
        </p:nvCxnSpPr>
        <p:spPr>
          <a:xfrm>
            <a:off x="33782028" y="22183066"/>
            <a:ext cx="39551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925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FRI">
      <a:dk1>
        <a:srgbClr val="171717"/>
      </a:dk1>
      <a:lt1>
        <a:srgbClr val="FFFFFF"/>
      </a:lt1>
      <a:dk2>
        <a:srgbClr val="011E41"/>
      </a:dk2>
      <a:lt2>
        <a:srgbClr val="E7E7E7"/>
      </a:lt2>
      <a:accent1>
        <a:srgbClr val="205E9E"/>
      </a:accent1>
      <a:accent2>
        <a:srgbClr val="F8C93E"/>
      </a:accent2>
      <a:accent3>
        <a:srgbClr val="00A651"/>
      </a:accent3>
      <a:accent4>
        <a:srgbClr val="D2232A"/>
      </a:accent4>
      <a:accent5>
        <a:srgbClr val="1E737D"/>
      </a:accent5>
      <a:accent6>
        <a:srgbClr val="E0DF00"/>
      </a:accent6>
      <a:hlink>
        <a:srgbClr val="3A8DDD"/>
      </a:hlink>
      <a:folHlink>
        <a:srgbClr val="69788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F25CA07ABE8746922A96DE612B94ED" ma:contentTypeVersion="18" ma:contentTypeDescription="Create a new document." ma:contentTypeScope="" ma:versionID="19d3fd8ccfd3499d03830e78cdbc329b">
  <xsd:schema xmlns:xsd="http://www.w3.org/2001/XMLSchema" xmlns:xs="http://www.w3.org/2001/XMLSchema" xmlns:p="http://schemas.microsoft.com/office/2006/metadata/properties" xmlns:ns2="56da9768-d3a1-4445-bbbe-4f4dcd00b479" xmlns:ns3="7d11626b-f2c7-480d-9707-dfbb9866a658" targetNamespace="http://schemas.microsoft.com/office/2006/metadata/properties" ma:root="true" ma:fieldsID="2c776cc5304cc315b6cfd321386d4fa6" ns2:_="" ns3:_="">
    <xsd:import namespace="56da9768-d3a1-4445-bbbe-4f4dcd00b479"/>
    <xsd:import namespace="7d11626b-f2c7-480d-9707-dfbb9866a6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DataDescrip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da9768-d3a1-4445-bbbe-4f4dcd00b4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b362c7eb-5c45-4d0a-8479-4b30401fcac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DataDescription" ma:index="24" nillable="true" ma:displayName="Data Description" ma:description="Brief description of the dataset" ma:format="Dropdown" ma:internalName="DataDescription">
      <xsd:simpleType>
        <xsd:restriction base="dms:Note">
          <xsd:maxLength value="255"/>
        </xsd:restriction>
      </xsd:simple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11626b-f2c7-480d-9707-dfbb9866a658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baa8f4ad-4a2d-4a84-80b7-aae1ccf2ca83}" ma:internalName="TaxCatchAll" ma:showField="CatchAllData" ma:web="7d11626b-f2c7-480d-9707-dfbb9866a6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d11626b-f2c7-480d-9707-dfbb9866a658" xsi:nil="true"/>
    <lcf76f155ced4ddcb4097134ff3c332f xmlns="56da9768-d3a1-4445-bbbe-4f4dcd00b479">
      <Terms xmlns="http://schemas.microsoft.com/office/infopath/2007/PartnerControls"/>
    </lcf76f155ced4ddcb4097134ff3c332f>
    <DataDescription xmlns="56da9768-d3a1-4445-bbbe-4f4dcd00b479" xsi:nil="true"/>
    <SharedWithUsers xmlns="7d11626b-f2c7-480d-9707-dfbb9866a658">
      <UserInfo>
        <DisplayName/>
        <AccountId xsi:nil="true"/>
        <AccountType/>
      </UserInfo>
    </SharedWithUsers>
    <MediaLengthInSeconds xmlns="56da9768-d3a1-4445-bbbe-4f4dcd00b479" xsi:nil="true"/>
  </documentManagement>
</p:properties>
</file>

<file path=customXml/itemProps1.xml><?xml version="1.0" encoding="utf-8"?>
<ds:datastoreItem xmlns:ds="http://schemas.openxmlformats.org/officeDocument/2006/customXml" ds:itemID="{5D618439-08CD-4658-B654-3545A7D555A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F3C360F-D99B-4F94-80A1-B4EF8573C8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6da9768-d3a1-4445-bbbe-4f4dcd00b479"/>
    <ds:schemaRef ds:uri="7d11626b-f2c7-480d-9707-dfbb9866a6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CE21D33-531B-4405-9054-E1DF35DF49E3}">
  <ds:schemaRefs>
    <ds:schemaRef ds:uri="http://schemas.microsoft.com/office/infopath/2007/PartnerControls"/>
    <ds:schemaRef ds:uri="56da9768-d3a1-4445-bbbe-4f4dcd00b479"/>
    <ds:schemaRef ds:uri="http://www.w3.org/XML/1998/namespace"/>
    <ds:schemaRef ds:uri="http://schemas.microsoft.com/office/2006/metadata/properties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7d11626b-f2c7-480d-9707-dfbb9866a658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4438</TotalTime>
  <Words>275</Words>
  <Application>Microsoft Office PowerPoint</Application>
  <PresentationFormat>Custom</PresentationFormat>
  <Paragraphs>49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Cambria Math</vt:lpstr>
      <vt:lpstr>Courier</vt:lpstr>
      <vt:lpstr>Goudy Old Style</vt:lpstr>
      <vt:lpstr>Roboto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Hyatt, Jacob E CDT 2025</cp:lastModifiedBy>
  <cp:revision>14</cp:revision>
  <dcterms:created xsi:type="dcterms:W3CDTF">2019-07-29T13:40:25Z</dcterms:created>
  <dcterms:modified xsi:type="dcterms:W3CDTF">2024-10-23T03:19:51Z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0x010100EEF25CA07ABE8746922A96DE612B94ED</vt:lpwstr>
  </property>
  <property fmtid="{D5CDD505-2E9C-101B-9397-08002B2CF9AE}" pid="3" name="MediaServiceImageTags">
    <vt:lpwstr/>
  </property>
  <property fmtid="{D5CDD505-2E9C-101B-9397-08002B2CF9AE}" pid="4" name="Order">
    <vt:r8>2900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</Properties>
</file>